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0" r:id="rId1"/>
  </p:sldMasterIdLst>
  <p:notesMasterIdLst>
    <p:notesMasterId r:id="rId38"/>
  </p:notesMasterIdLst>
  <p:sldIdLst>
    <p:sldId id="256" r:id="rId2"/>
    <p:sldId id="257" r:id="rId3"/>
    <p:sldId id="278" r:id="rId4"/>
    <p:sldId id="299" r:id="rId5"/>
    <p:sldId id="308" r:id="rId6"/>
    <p:sldId id="309" r:id="rId7"/>
    <p:sldId id="310" r:id="rId8"/>
    <p:sldId id="311" r:id="rId9"/>
    <p:sldId id="313" r:id="rId10"/>
    <p:sldId id="317" r:id="rId11"/>
    <p:sldId id="314" r:id="rId12"/>
    <p:sldId id="315" r:id="rId13"/>
    <p:sldId id="318" r:id="rId14"/>
    <p:sldId id="316" r:id="rId15"/>
    <p:sldId id="312" r:id="rId16"/>
    <p:sldId id="319" r:id="rId17"/>
    <p:sldId id="320" r:id="rId18"/>
    <p:sldId id="321" r:id="rId19"/>
    <p:sldId id="286" r:id="rId20"/>
    <p:sldId id="287" r:id="rId21"/>
    <p:sldId id="302" r:id="rId22"/>
    <p:sldId id="303" r:id="rId23"/>
    <p:sldId id="298" r:id="rId24"/>
    <p:sldId id="300" r:id="rId25"/>
    <p:sldId id="305" r:id="rId26"/>
    <p:sldId id="306" r:id="rId27"/>
    <p:sldId id="301" r:id="rId28"/>
    <p:sldId id="304" r:id="rId29"/>
    <p:sldId id="307" r:id="rId30"/>
    <p:sldId id="297" r:id="rId31"/>
    <p:sldId id="296" r:id="rId32"/>
    <p:sldId id="322" r:id="rId33"/>
    <p:sldId id="260" r:id="rId34"/>
    <p:sldId id="274" r:id="rId35"/>
    <p:sldId id="275" r:id="rId36"/>
    <p:sldId id="27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F37481-841B-40AD-A891-4A29A46DEAFB}" v="30" dt="2023-04-18T18:04:25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287" autoAdjust="0"/>
  </p:normalViewPr>
  <p:slideViewPr>
    <p:cSldViewPr snapToGrid="0">
      <p:cViewPr varScale="1">
        <p:scale>
          <a:sx n="57" d="100"/>
          <a:sy n="57" d="100"/>
        </p:scale>
        <p:origin x="6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">
      <pc:chgData name="Emily Crose" userId="5a1598ef78992c55" providerId="LiveId" clId="{6668FEAE-FAFE-41B4-ACB7-4D21B7F45387}" dt="2023-04-12T19:32:23.205" v="148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18:54:53.176" v="78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18:53:26.005" v="29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mod setBg delDesignElem">
        <pc:chgData name="Emily Crose" userId="5a1598ef78992c55" providerId="LiveId" clId="{6668FEAE-FAFE-41B4-ACB7-4D21B7F45387}" dt="2023-04-12T19:31:11.753" v="147" actId="2763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DesignElem">
        <pc:chgData name="Emily Crose" userId="5a1598ef78992c55" providerId="LiveId" clId="{6668FEAE-FAFE-41B4-ACB7-4D21B7F45387}" dt="2023-04-12T18:53:04.497" v="13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delSp add setBg delDesignElem">
        <pc:chgData name="Emily Crose" userId="5a1598ef78992c55" providerId="LiveId" clId="{6668FEAE-FAFE-41B4-ACB7-4D21B7F45387}" dt="2023-04-12T19:31:11.692" v="146"/>
        <pc:sldMkLst>
          <pc:docMk/>
          <pc:sldMk cId="3097047458" sldId="265"/>
        </pc:sldMkLst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mod setBg delDesignElem">
        <pc:chgData name="Emily Crose" userId="5a1598ef78992c55" providerId="LiveId" clId="{6668FEAE-FAFE-41B4-ACB7-4D21B7F45387}" dt="2023-04-12T18:55:13.960" v="85" actId="2660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mod setBg setClrOvrMap delDesignElem">
        <pc:chgData name="Emily Crose" userId="5a1598ef78992c55" providerId="LiveId" clId="{6668FEAE-FAFE-41B4-ACB7-4D21B7F45387}" dt="2023-04-12T18:55:24.935" v="88" actId="2660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1" creationId="{D2600CBB-0CF8-4237-8491-B7864363D2AE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2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18:55:24.935" v="88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mod setBg delDesignElem">
        <pc:chgData name="Emily Crose" userId="5a1598ef78992c55" providerId="LiveId" clId="{6668FEAE-FAFE-41B4-ACB7-4D21B7F45387}" dt="2023-04-12T18:55:29.214" v="89" actId="2660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300517546" sldId="275"/>
        </pc:sldMkLst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104054636" sldId="276"/>
        </pc:sldMkLst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mod">
        <pc:chgData name="Emily Crose" userId="5a1598ef78992c55" providerId="LiveId" clId="{6668FEAE-FAFE-41B4-ACB7-4D21B7F45387}" dt="2023-04-12T18:55:59.100" v="107" actId="20577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3076984293" sldId="280"/>
        </pc:sldMkLst>
      </pc:sldChg>
      <pc:sldChg chg="add setBg">
        <pc:chgData name="Emily Crose" userId="5a1598ef78992c55" providerId="LiveId" clId="{6668FEAE-FAFE-41B4-ACB7-4D21B7F45387}" dt="2023-04-12T18:56:37.917" v="108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mod">
        <pc:chgData name="Emily Crose" userId="5a1598ef78992c55" providerId="LiveId" clId="{6668FEAE-FAFE-41B4-ACB7-4D21B7F45387}" dt="2023-04-12T18:57:40.285" v="139" actId="20577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setBg delDesignElem">
        <pc:chgData name="Emily Crose" userId="5a1598ef78992c55" providerId="LiveId" clId="{6668FEAE-FAFE-41B4-ACB7-4D21B7F45387}" dt="2023-04-12T18:58:17.785" v="143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setBg delDesignElem">
        <pc:chgData name="Emily Crose" userId="5a1598ef78992c55" providerId="LiveId" clId="{6668FEAE-FAFE-41B4-ACB7-4D21B7F45387}" dt="2023-04-12T18:57:49.033" v="141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</pc:docChg>
  </pc:docChgLst>
  <pc:docChgLst>
    <pc:chgData name="Emily Crose" userId="5a1598ef78992c55" providerId="LiveId" clId="{75F37481-841B-40AD-A891-4A29A46DEAFB}"/>
    <pc:docChg chg="undo custSel addSld delSld modSld sldOrd">
      <pc:chgData name="Emily Crose" userId="5a1598ef78992c55" providerId="LiveId" clId="{75F37481-841B-40AD-A891-4A29A46DEAFB}" dt="2023-04-18T18:04:38.892" v="1972" actId="26606"/>
      <pc:docMkLst>
        <pc:docMk/>
      </pc:docMkLst>
      <pc:sldChg chg="addSp delSp modSp mod setBg setClrOvrMap">
        <pc:chgData name="Emily Crose" userId="5a1598ef78992c55" providerId="LiveId" clId="{75F37481-841B-40AD-A891-4A29A46DEAFB}" dt="2023-04-18T17:24:31.366" v="1253" actId="403"/>
        <pc:sldMkLst>
          <pc:docMk/>
          <pc:sldMk cId="1938681844" sldId="256"/>
        </pc:sldMkLst>
        <pc:spChg chg="mod">
          <ac:chgData name="Emily Crose" userId="5a1598ef78992c55" providerId="LiveId" clId="{75F37481-841B-40AD-A891-4A29A46DEAFB}" dt="2023-04-18T17:24:12.930" v="1241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75F37481-841B-40AD-A891-4A29A46DEAFB}" dt="2023-04-18T17:24:31.366" v="1253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75F37481-841B-40AD-A891-4A29A46DEAFB}" dt="2023-04-18T17:24:12.930" v="1241" actId="26606"/>
          <ac:spMkLst>
            <pc:docMk/>
            <pc:sldMk cId="1938681844" sldId="256"/>
            <ac:spMk id="11" creationId="{37D54B6C-87D0-4C03-8335-3955179D2B5B}"/>
          </ac:spMkLst>
        </pc:spChg>
        <pc:picChg chg="del">
          <ac:chgData name="Emily Crose" userId="5a1598ef78992c55" providerId="LiveId" clId="{75F37481-841B-40AD-A891-4A29A46DEAFB}" dt="2023-04-17T00:09:12.231" v="23" actId="478"/>
          <ac:picMkLst>
            <pc:docMk/>
            <pc:sldMk cId="1938681844" sldId="256"/>
            <ac:picMk id="5" creationId="{299974F5-C877-037B-7955-31E680DE8F92}"/>
          </ac:picMkLst>
        </pc:picChg>
        <pc:picChg chg="add del mod">
          <ac:chgData name="Emily Crose" userId="5a1598ef78992c55" providerId="LiveId" clId="{75F37481-841B-40AD-A891-4A29A46DEAFB}" dt="2023-04-18T17:24:08.761" v="1240" actId="478"/>
          <ac:picMkLst>
            <pc:docMk/>
            <pc:sldMk cId="1938681844" sldId="256"/>
            <ac:picMk id="6" creationId="{04F3A968-ACF6-8C7D-6D9B-442A814644A7}"/>
          </ac:picMkLst>
        </pc:picChg>
        <pc:picChg chg="add">
          <ac:chgData name="Emily Crose" userId="5a1598ef78992c55" providerId="LiveId" clId="{75F37481-841B-40AD-A891-4A29A46DEAFB}" dt="2023-04-18T17:24:12.930" v="1241" actId="26606"/>
          <ac:picMkLst>
            <pc:docMk/>
            <pc:sldMk cId="1938681844" sldId="256"/>
            <ac:picMk id="13" creationId="{58D0231D-066C-27D2-4115-3C235FD509FE}"/>
          </ac:picMkLst>
        </pc:picChg>
      </pc:sldChg>
      <pc:sldChg chg="addSp delSp modSp mod setBg setClrOvrMap delDesignElem">
        <pc:chgData name="Emily Crose" userId="5a1598ef78992c55" providerId="LiveId" clId="{75F37481-841B-40AD-A891-4A29A46DEAFB}" dt="2023-04-17T00:09:09.595" v="22" actId="20577"/>
        <pc:sldMkLst>
          <pc:docMk/>
          <pc:sldMk cId="3013550915" sldId="257"/>
        </pc:sldMkLst>
        <pc:spChg chg="mod">
          <ac:chgData name="Emily Crose" userId="5a1598ef78992c55" providerId="LiveId" clId="{75F37481-841B-40AD-A891-4A29A46DEAFB}" dt="2023-04-17T00:09:09.595" v="22" actId="20577"/>
          <ac:spMkLst>
            <pc:docMk/>
            <pc:sldMk cId="3013550915" sldId="257"/>
            <ac:spMk id="2" creationId="{4F68AD2C-B46D-FA8F-1E07-13A75AF50670}"/>
          </ac:spMkLst>
        </pc:spChg>
        <pc:spChg chg="add">
          <ac:chgData name="Emily Crose" userId="5a1598ef78992c55" providerId="LiveId" clId="{75F37481-841B-40AD-A891-4A29A46DEAFB}" dt="2023-04-17T00:09:05.388" v="18" actId="26606"/>
          <ac:spMkLst>
            <pc:docMk/>
            <pc:sldMk cId="3013550915" sldId="257"/>
            <ac:spMk id="4" creationId="{DAB482FD-C684-4DAA-AC4C-1739F51A98A0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013550915" sldId="257"/>
            <ac:spMk id="21" creationId="{DF17025D-0558-4BB1-932D-D407F5BDCAB8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013550915" sldId="257"/>
            <ac:spMk id="24" creationId="{23897308-2491-4C39-B764-46DCD1CAD321}"/>
          </ac:spMkLst>
        </pc:spChg>
        <pc:grpChg chg="del">
          <ac:chgData name="Emily Crose" userId="5a1598ef78992c55" providerId="LiveId" clId="{75F37481-841B-40AD-A891-4A29A46DEAFB}" dt="2023-04-17T00:08:52.373" v="16"/>
          <ac:grpSpMkLst>
            <pc:docMk/>
            <pc:sldMk cId="3013550915" sldId="257"/>
            <ac:grpSpMk id="26" creationId="{437C3370-E183-40E3-8F06-FDD26E64DD97}"/>
          </ac:grpSpMkLst>
        </pc:grpChg>
        <pc:picChg chg="del">
          <ac:chgData name="Emily Crose" userId="5a1598ef78992c55" providerId="LiveId" clId="{75F37481-841B-40AD-A891-4A29A46DEAFB}" dt="2023-04-17T00:09:02.598" v="17" actId="478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75F37481-841B-40AD-A891-4A29A46DEAFB}" dt="2023-04-17T00:09:05.388" v="18" actId="26606"/>
          <ac:cxnSpMkLst>
            <pc:docMk/>
            <pc:sldMk cId="3013550915" sldId="257"/>
            <ac:cxnSpMk id="5" creationId="{2DAA738B-EDF5-4694-B25A-3488245BC87C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9" creationId="{0512F9CB-A1A0-4043-A103-F6A4B94B695A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1" creationId="{ADBE6588-EE16-4389-857C-86A156D49E5D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5" creationId="{17FD48D2-B0A7-413D-B947-AA55AC1296D5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7" creationId="{2BE668D0-D906-4EEE-B32F-8C028624B837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modSp add del">
        <pc:chgData name="Emily Crose" userId="5a1598ef78992c55" providerId="LiveId" clId="{75F37481-841B-40AD-A891-4A29A46DEAFB}" dt="2023-04-18T18:00:25.381" v="1918" actId="2696"/>
        <pc:sldMkLst>
          <pc:docMk/>
          <pc:sldMk cId="2158119916" sldId="277"/>
        </pc:sldMkLst>
        <pc:spChg chg="mod">
          <ac:chgData name="Emily Crose" userId="5a1598ef78992c55" providerId="LiveId" clId="{75F37481-841B-40AD-A891-4A29A46DEAFB}" dt="2023-04-17T00:08:52.373" v="16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75F37481-841B-40AD-A891-4A29A46DEAFB}" dt="2023-04-17T00:08:52.373" v="16"/>
          <ac:spMkLst>
            <pc:docMk/>
            <pc:sldMk cId="2158119916" sldId="277"/>
            <ac:spMk id="3" creationId="{940F9860-AD79-8C22-AF4B-170D69ACC5C7}"/>
          </ac:spMkLst>
        </pc:spChg>
      </pc:sldChg>
      <pc:sldChg chg="addSp delSp modSp mod setBg delDesignElem">
        <pc:chgData name="Emily Crose" userId="5a1598ef78992c55" providerId="LiveId" clId="{75F37481-841B-40AD-A891-4A29A46DEAFB}" dt="2023-04-17T00:09:46.376" v="29" actId="26606"/>
        <pc:sldMkLst>
          <pc:docMk/>
          <pc:sldMk cId="3519171936" sldId="278"/>
        </pc:sldMkLst>
        <pc:spChg chg="mod">
          <ac:chgData name="Emily Crose" userId="5a1598ef78992c55" providerId="LiveId" clId="{75F37481-841B-40AD-A891-4A29A46DEAFB}" dt="2023-04-17T00:09:46.376" v="29" actId="26606"/>
          <ac:spMkLst>
            <pc:docMk/>
            <pc:sldMk cId="3519171936" sldId="278"/>
            <ac:spMk id="4" creationId="{8128039C-0EE4-9C77-38DE-69A5998C5EFF}"/>
          </ac:spMkLst>
        </pc:spChg>
        <pc:spChg chg="add">
          <ac:chgData name="Emily Crose" userId="5a1598ef78992c55" providerId="LiveId" clId="{75F37481-841B-40AD-A891-4A29A46DEAFB}" dt="2023-04-17T00:09:46.376" v="29" actId="26606"/>
          <ac:spMkLst>
            <pc:docMk/>
            <pc:sldMk cId="3519171936" sldId="278"/>
            <ac:spMk id="9" creationId="{608EAA06-5488-416B-B2B2-E55213011012}"/>
          </ac:spMkLst>
        </pc:spChg>
        <pc:spChg chg="del">
          <ac:chgData name="Emily Crose" userId="5a1598ef78992c55" providerId="LiveId" clId="{75F37481-841B-40AD-A891-4A29A46DEAFB}" dt="2023-04-17T00:08:52.373" v="16"/>
          <ac:spMkLst>
            <pc:docMk/>
            <pc:sldMk cId="3519171936" sldId="278"/>
            <ac:spMk id="37" creationId="{7A675F33-98AF-4B83-A3BB-0780A23145E6}"/>
          </ac:spMkLst>
        </pc:spChg>
        <pc:grpChg chg="del">
          <ac:chgData name="Emily Crose" userId="5a1598ef78992c55" providerId="LiveId" clId="{75F37481-841B-40AD-A891-4A29A46DEAFB}" dt="2023-04-17T00:08:52.373" v="16"/>
          <ac:grpSpMkLst>
            <pc:docMk/>
            <pc:sldMk cId="3519171936" sldId="278"/>
            <ac:grpSpMk id="38" creationId="{EA75029C-64B9-41D0-9540-75846D4B04A5}"/>
          </ac:grpSpMkLst>
        </pc:grpChg>
        <pc:picChg chg="del">
          <ac:chgData name="Emily Crose" userId="5a1598ef78992c55" providerId="LiveId" clId="{75F37481-841B-40AD-A891-4A29A46DEAFB}" dt="2023-04-17T00:09:44.573" v="28" actId="478"/>
          <ac:picMkLst>
            <pc:docMk/>
            <pc:sldMk cId="3519171936" sldId="278"/>
            <ac:picMk id="6" creationId="{43E9473A-6AF2-2D03-2B51-04177FC03B1D}"/>
          </ac:picMkLst>
        </pc:picChg>
        <pc:picChg chg="add">
          <ac:chgData name="Emily Crose" userId="5a1598ef78992c55" providerId="LiveId" clId="{75F37481-841B-40AD-A891-4A29A46DEAFB}" dt="2023-04-17T00:09:46.376" v="29" actId="26606"/>
          <ac:picMkLst>
            <pc:docMk/>
            <pc:sldMk cId="3519171936" sldId="278"/>
            <ac:picMk id="7" creationId="{E9FA19AC-E9CD-85C1-9052-7279C81C0D68}"/>
          </ac:picMkLst>
        </pc:pic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2" creationId="{8FD48FB1-66D8-4676-B0AA-C139A1DB78D1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3" creationId="{F033F5AE-6728-4F19-8DED-658E674B31B9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4" creationId="{82C7D74A-18BA-4709-A808-44E8815C4430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5" creationId="{B5164A3F-1561-4039-8185-AB0EEB713EA7}"/>
          </ac:cxnSpMkLst>
        </pc:cxnChg>
        <pc:cxnChg chg="del">
          <ac:chgData name="Emily Crose" userId="5a1598ef78992c55" providerId="LiveId" clId="{75F37481-841B-40AD-A891-4A29A46DEAFB}" dt="2023-04-17T00:08:52.373" v="1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modSp add del mod">
        <pc:chgData name="Emily Crose" userId="5a1598ef78992c55" providerId="LiveId" clId="{75F37481-841B-40AD-A891-4A29A46DEAFB}" dt="2023-04-18T18:00:25.381" v="1918" actId="2696"/>
        <pc:sldMkLst>
          <pc:docMk/>
          <pc:sldMk cId="3076984293" sldId="280"/>
        </pc:sldMkLst>
        <pc:spChg chg="mod">
          <ac:chgData name="Emily Crose" userId="5a1598ef78992c55" providerId="LiveId" clId="{75F37481-841B-40AD-A891-4A29A46DEAFB}" dt="2023-04-17T14:11:18.971" v="193" actId="20577"/>
          <ac:spMkLst>
            <pc:docMk/>
            <pc:sldMk cId="3076984293" sldId="280"/>
            <ac:spMk id="2" creationId="{2FD098B1-0412-424E-49DE-3F80E7AA8349}"/>
          </ac:spMkLst>
        </pc:spChg>
        <pc:spChg chg="mod">
          <ac:chgData name="Emily Crose" userId="5a1598ef78992c55" providerId="LiveId" clId="{75F37481-841B-40AD-A891-4A29A46DEAFB}" dt="2023-04-17T00:08:52.373" v="16"/>
          <ac:spMkLst>
            <pc:docMk/>
            <pc:sldMk cId="3076984293" sldId="280"/>
            <ac:spMk id="3" creationId="{9E791FFB-9F3B-75BA-D539-11E5BAB941EF}"/>
          </ac:spMkLst>
        </pc:spChg>
      </pc:sldChg>
      <pc:sldChg chg="add del">
        <pc:chgData name="Emily Crose" userId="5a1598ef78992c55" providerId="LiveId" clId="{75F37481-841B-40AD-A891-4A29A46DEAFB}" dt="2023-04-18T18:00:25.381" v="1918" actId="2696"/>
        <pc:sldMkLst>
          <pc:docMk/>
          <pc:sldMk cId="3028504148" sldId="281"/>
        </pc:sldMkLst>
      </pc:sldChg>
      <pc:sldChg chg="modSp add">
        <pc:chgData name="Emily Crose" userId="5a1598ef78992c55" providerId="LiveId" clId="{75F37481-841B-40AD-A891-4A29A46DEAFB}" dt="2023-04-17T00:08:52.373" v="16"/>
        <pc:sldMkLst>
          <pc:docMk/>
          <pc:sldMk cId="2004189387" sldId="286"/>
        </pc:sldMkLst>
        <pc:spChg chg="mod">
          <ac:chgData name="Emily Crose" userId="5a1598ef78992c55" providerId="LiveId" clId="{75F37481-841B-40AD-A891-4A29A46DEAFB}" dt="2023-04-17T00:08:52.373" v="16"/>
          <ac:spMkLst>
            <pc:docMk/>
            <pc:sldMk cId="2004189387" sldId="286"/>
            <ac:spMk id="2" creationId="{069A3439-69E9-F1FE-B8F7-605B4B8E5545}"/>
          </ac:spMkLst>
        </pc:spChg>
        <pc:spChg chg="mod">
          <ac:chgData name="Emily Crose" userId="5a1598ef78992c55" providerId="LiveId" clId="{75F37481-841B-40AD-A891-4A29A46DEAFB}" dt="2023-04-17T00:08:52.373" v="16"/>
          <ac:spMkLst>
            <pc:docMk/>
            <pc:sldMk cId="2004189387" sldId="286"/>
            <ac:spMk id="3" creationId="{6DE9F48A-4055-A9BC-D003-61325B422A56}"/>
          </ac:spMkLst>
        </pc:spChg>
      </pc:sldChg>
      <pc:sldChg chg="add">
        <pc:chgData name="Emily Crose" userId="5a1598ef78992c55" providerId="LiveId" clId="{75F37481-841B-40AD-A891-4A29A46DEAFB}" dt="2023-04-16T21:38:38.578" v="2"/>
        <pc:sldMkLst>
          <pc:docMk/>
          <pc:sldMk cId="2221949335" sldId="287"/>
        </pc:sldMkLst>
      </pc:sldChg>
      <pc:sldChg chg="addSp modSp add">
        <pc:chgData name="Emily Crose" userId="5a1598ef78992c55" providerId="LiveId" clId="{75F37481-841B-40AD-A891-4A29A46DEAFB}" dt="2023-04-17T14:08:24.364" v="176"/>
        <pc:sldMkLst>
          <pc:docMk/>
          <pc:sldMk cId="2437315508" sldId="296"/>
        </pc:sldMkLst>
        <pc:spChg chg="mod">
          <ac:chgData name="Emily Crose" userId="5a1598ef78992c55" providerId="LiveId" clId="{75F37481-841B-40AD-A891-4A29A46DEAFB}" dt="2023-04-17T00:08:52.373" v="16"/>
          <ac:spMkLst>
            <pc:docMk/>
            <pc:sldMk cId="2437315508" sldId="296"/>
            <ac:spMk id="2" creationId="{B401AA53-CB3A-8EF2-7C9D-70B19BF8F561}"/>
          </ac:spMkLst>
        </pc:spChg>
        <pc:picChg chg="add mod">
          <ac:chgData name="Emily Crose" userId="5a1598ef78992c55" providerId="LiveId" clId="{75F37481-841B-40AD-A891-4A29A46DEAFB}" dt="2023-04-17T14:08:24.364" v="176"/>
          <ac:picMkLst>
            <pc:docMk/>
            <pc:sldMk cId="2437315508" sldId="296"/>
            <ac:picMk id="3" creationId="{5D5F0843-A33F-DC5E-B0B4-E94D73EFBE9F}"/>
          </ac:picMkLst>
        </pc:picChg>
      </pc:sldChg>
      <pc:sldChg chg="addSp delSp modSp add mod setBg setClrOvrMap">
        <pc:chgData name="Emily Crose" userId="5a1598ef78992c55" providerId="LiveId" clId="{75F37481-841B-40AD-A891-4A29A46DEAFB}" dt="2023-04-17T14:10:51.332" v="185" actId="26606"/>
        <pc:sldMkLst>
          <pc:docMk/>
          <pc:sldMk cId="2559449484" sldId="297"/>
        </pc:sldMkLst>
        <pc:spChg chg="mod">
          <ac:chgData name="Emily Crose" userId="5a1598ef78992c55" providerId="LiveId" clId="{75F37481-841B-40AD-A891-4A29A46DEAFB}" dt="2023-04-17T14:10:51.332" v="185" actId="26606"/>
          <ac:spMkLst>
            <pc:docMk/>
            <pc:sldMk cId="2559449484" sldId="297"/>
            <ac:spMk id="2" creationId="{21BF4D03-BD03-DAC4-BD45-155F165873FF}"/>
          </ac:spMkLst>
        </pc:spChg>
        <pc:spChg chg="add del">
          <ac:chgData name="Emily Crose" userId="5a1598ef78992c55" providerId="LiveId" clId="{75F37481-841B-40AD-A891-4A29A46DEAFB}" dt="2023-04-17T14:10:00.573" v="179" actId="26606"/>
          <ac:spMkLst>
            <pc:docMk/>
            <pc:sldMk cId="2559449484" sldId="297"/>
            <ac:spMk id="9" creationId="{8E482A67-6CD8-49D7-9F85-52ECF99152D0}"/>
          </ac:spMkLst>
        </pc:spChg>
        <pc:spChg chg="add del">
          <ac:chgData name="Emily Crose" userId="5a1598ef78992c55" providerId="LiveId" clId="{75F37481-841B-40AD-A891-4A29A46DEAFB}" dt="2023-04-17T14:10:00.573" v="179" actId="26606"/>
          <ac:spMkLst>
            <pc:docMk/>
            <pc:sldMk cId="2559449484" sldId="297"/>
            <ac:spMk id="11" creationId="{418F941B-B7E9-44F2-9A2C-5D35ACF9A678}"/>
          </ac:spMkLst>
        </pc:spChg>
        <pc:spChg chg="add del">
          <ac:chgData name="Emily Crose" userId="5a1598ef78992c55" providerId="LiveId" clId="{75F37481-841B-40AD-A891-4A29A46DEAFB}" dt="2023-04-17T14:10:00.530" v="178" actId="26606"/>
          <ac:spMkLst>
            <pc:docMk/>
            <pc:sldMk cId="2559449484" sldId="297"/>
            <ac:spMk id="16" creationId="{DAB482FD-C684-4DAA-AC4C-1739F51A98A0}"/>
          </ac:spMkLst>
        </pc:spChg>
        <pc:spChg chg="add del">
          <ac:chgData name="Emily Crose" userId="5a1598ef78992c55" providerId="LiveId" clId="{75F37481-841B-40AD-A891-4A29A46DEAFB}" dt="2023-04-17T14:10:51.332" v="185" actId="26606"/>
          <ac:spMkLst>
            <pc:docMk/>
            <pc:sldMk cId="2559449484" sldId="297"/>
            <ac:spMk id="17" creationId="{608EAA06-5488-416B-B2B2-E55213011012}"/>
          </ac:spMkLst>
        </pc:spChg>
        <pc:picChg chg="add del mod">
          <ac:chgData name="Emily Crose" userId="5a1598ef78992c55" providerId="LiveId" clId="{75F37481-841B-40AD-A891-4A29A46DEAFB}" dt="2023-04-17T14:08:21.983" v="175" actId="21"/>
          <ac:picMkLst>
            <pc:docMk/>
            <pc:sldMk cId="2559449484" sldId="297"/>
            <ac:picMk id="4" creationId="{1E1F7FDB-6BA7-4DB1-D0FA-EBCF5D675AED}"/>
          </ac:picMkLst>
        </pc:picChg>
        <pc:picChg chg="add mo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6" creationId="{E5274FD0-050A-DF16-2A61-FC89CDDB5226}"/>
          </ac:picMkLst>
        </pc:picChg>
        <pc:picChg chg="add del mod">
          <ac:chgData name="Emily Crose" userId="5a1598ef78992c55" providerId="LiveId" clId="{75F37481-841B-40AD-A891-4A29A46DEAFB}" dt="2023-04-17T14:10:43.607" v="181" actId="478"/>
          <ac:picMkLst>
            <pc:docMk/>
            <pc:sldMk cId="2559449484" sldId="297"/>
            <ac:picMk id="13" creationId="{184D646C-02DD-33EE-9440-BFEA7F367D83}"/>
          </ac:picMkLst>
        </pc:picChg>
        <pc:picChg chg="ad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22" creationId="{08187575-5CB4-477B-AA47-020C6D2A786E}"/>
          </ac:picMkLst>
        </pc:picChg>
        <pc:picChg chg="add">
          <ac:chgData name="Emily Crose" userId="5a1598ef78992c55" providerId="LiveId" clId="{75F37481-841B-40AD-A891-4A29A46DEAFB}" dt="2023-04-17T14:10:51.332" v="185" actId="26606"/>
          <ac:picMkLst>
            <pc:docMk/>
            <pc:sldMk cId="2559449484" sldId="297"/>
            <ac:picMk id="24" creationId="{EE585F70-7C5D-424E-A182-39507AF48A0C}"/>
          </ac:picMkLst>
        </pc:picChg>
        <pc:cxnChg chg="add del">
          <ac:chgData name="Emily Crose" userId="5a1598ef78992c55" providerId="LiveId" clId="{75F37481-841B-40AD-A891-4A29A46DEAFB}" dt="2023-04-17T14:10:00.530" v="178" actId="26606"/>
          <ac:cxnSpMkLst>
            <pc:docMk/>
            <pc:sldMk cId="2559449484" sldId="297"/>
            <ac:cxnSpMk id="18" creationId="{2DAA738B-EDF5-4694-B25A-3488245BC87C}"/>
          </ac:cxnSpMkLst>
        </pc:cxnChg>
      </pc:sldChg>
      <pc:sldChg chg="addSp delSp modSp new mod ord setBg modClrScheme delDesignElem chgLayout">
        <pc:chgData name="Emily Crose" userId="5a1598ef78992c55" providerId="LiveId" clId="{75F37481-841B-40AD-A891-4A29A46DEAFB}" dt="2023-04-17T17:11:25.122" v="715"/>
        <pc:sldMkLst>
          <pc:docMk/>
          <pc:sldMk cId="1818502" sldId="298"/>
        </pc:sldMkLst>
        <pc:spChg chg="add mod ord">
          <ac:chgData name="Emily Crose" userId="5a1598ef78992c55" providerId="LiveId" clId="{75F37481-841B-40AD-A891-4A29A46DEAFB}" dt="2023-04-17T13:54:22.156" v="132" actId="26606"/>
          <ac:spMkLst>
            <pc:docMk/>
            <pc:sldMk cId="1818502" sldId="298"/>
            <ac:spMk id="2" creationId="{C376F162-0520-4F35-81C7-E55520C03059}"/>
          </ac:spMkLst>
        </pc:spChg>
        <pc:spChg chg="add del mod ord">
          <ac:chgData name="Emily Crose" userId="5a1598ef78992c55" providerId="LiveId" clId="{75F37481-841B-40AD-A891-4A29A46DEAFB}" dt="2023-04-17T13:54:07.263" v="127" actId="478"/>
          <ac:spMkLst>
            <pc:docMk/>
            <pc:sldMk cId="1818502" sldId="298"/>
            <ac:spMk id="3" creationId="{09649D18-FED7-B8E8-F3B9-2CFD07D14016}"/>
          </ac:spMkLst>
        </pc:spChg>
        <pc:spChg chg="add del mod">
          <ac:chgData name="Emily Crose" userId="5a1598ef78992c55" providerId="LiveId" clId="{75F37481-841B-40AD-A891-4A29A46DEAFB}" dt="2023-04-17T13:54:09.146" v="128" actId="478"/>
          <ac:spMkLst>
            <pc:docMk/>
            <pc:sldMk cId="1818502" sldId="298"/>
            <ac:spMk id="7" creationId="{99657543-365E-840F-9DC6-0CA125E2AD5B}"/>
          </ac:spMkLst>
        </pc:spChg>
        <pc:spChg chg="add del">
          <ac:chgData name="Emily Crose" userId="5a1598ef78992c55" providerId="LiveId" clId="{75F37481-841B-40AD-A891-4A29A46DEAFB}" dt="2023-04-17T13:52:30.791" v="68" actId="700"/>
          <ac:spMkLst>
            <pc:docMk/>
            <pc:sldMk cId="1818502" sldId="298"/>
            <ac:spMk id="8" creationId="{608EAA06-5488-416B-B2B2-E55213011012}"/>
          </ac:spMkLst>
        </pc:spChg>
        <pc:spChg chg="add">
          <ac:chgData name="Emily Crose" userId="5a1598ef78992c55" providerId="LiveId" clId="{75F37481-841B-40AD-A891-4A29A46DEAFB}" dt="2023-04-17T13:54:22.156" v="132" actId="26606"/>
          <ac:spMkLst>
            <pc:docMk/>
            <pc:sldMk cId="1818502" sldId="298"/>
            <ac:spMk id="15" creationId="{93A46EEB-10AB-4E52-AF22-A848AE9259F9}"/>
          </ac:spMkLst>
        </pc:spChg>
        <pc:picChg chg="add del">
          <ac:chgData name="Emily Crose" userId="5a1598ef78992c55" providerId="LiveId" clId="{75F37481-841B-40AD-A891-4A29A46DEAFB}" dt="2023-04-17T13:52:16.137" v="65" actId="26606"/>
          <ac:picMkLst>
            <pc:docMk/>
            <pc:sldMk cId="1818502" sldId="298"/>
            <ac:picMk id="4" creationId="{E3A53F88-ADDF-C495-6A74-08ADDE272E9A}"/>
          </ac:picMkLst>
        </pc:picChg>
        <pc:picChg chg="add del">
          <ac:chgData name="Emily Crose" userId="5a1598ef78992c55" providerId="LiveId" clId="{75F37481-841B-40AD-A891-4A29A46DEAFB}" dt="2023-04-17T13:52:27.115" v="67" actId="478"/>
          <ac:picMkLst>
            <pc:docMk/>
            <pc:sldMk cId="1818502" sldId="298"/>
            <ac:picMk id="6" creationId="{F31F01FA-BC6A-3664-54B5-455E91E830D4}"/>
          </ac:picMkLst>
        </pc:picChg>
        <pc:picChg chg="add mod">
          <ac:chgData name="Emily Crose" userId="5a1598ef78992c55" providerId="LiveId" clId="{75F37481-841B-40AD-A891-4A29A46DEAFB}" dt="2023-04-17T13:54:22.156" v="132" actId="26606"/>
          <ac:picMkLst>
            <pc:docMk/>
            <pc:sldMk cId="1818502" sldId="298"/>
            <ac:picMk id="10" creationId="{5E7F754C-9343-4B29-6B81-5474334F60B8}"/>
          </ac:picMkLst>
        </pc:picChg>
      </pc:sldChg>
      <pc:sldChg chg="addSp modSp new mod modClrScheme chgLayout">
        <pc:chgData name="Emily Crose" userId="5a1598ef78992c55" providerId="LiveId" clId="{75F37481-841B-40AD-A891-4A29A46DEAFB}" dt="2023-04-17T17:23:45.574" v="1239" actId="20577"/>
        <pc:sldMkLst>
          <pc:docMk/>
          <pc:sldMk cId="1671539891" sldId="299"/>
        </pc:sldMkLst>
        <pc:spChg chg="mod ord">
          <ac:chgData name="Emily Crose" userId="5a1598ef78992c55" providerId="LiveId" clId="{75F37481-841B-40AD-A891-4A29A46DEAFB}" dt="2023-04-17T14:11:37.518" v="194" actId="700"/>
          <ac:spMkLst>
            <pc:docMk/>
            <pc:sldMk cId="1671539891" sldId="299"/>
            <ac:spMk id="2" creationId="{2863F72C-E34F-ACFC-2C46-F6B2C8C20651}"/>
          </ac:spMkLst>
        </pc:spChg>
        <pc:spChg chg="add mod ord">
          <ac:chgData name="Emily Crose" userId="5a1598ef78992c55" providerId="LiveId" clId="{75F37481-841B-40AD-A891-4A29A46DEAFB}" dt="2023-04-17T17:23:45.574" v="1239" actId="20577"/>
          <ac:spMkLst>
            <pc:docMk/>
            <pc:sldMk cId="1671539891" sldId="299"/>
            <ac:spMk id="3" creationId="{D7AE6683-AEEF-921F-EA2D-6BBA91346062}"/>
          </ac:spMkLst>
        </pc:spChg>
      </pc:sldChg>
      <pc:sldChg chg="modSp new mod">
        <pc:chgData name="Emily Crose" userId="5a1598ef78992c55" providerId="LiveId" clId="{75F37481-841B-40AD-A891-4A29A46DEAFB}" dt="2023-04-17T17:14:07.886" v="956" actId="20577"/>
        <pc:sldMkLst>
          <pc:docMk/>
          <pc:sldMk cId="1806608824" sldId="300"/>
        </pc:sldMkLst>
        <pc:spChg chg="mod">
          <ac:chgData name="Emily Crose" userId="5a1598ef78992c55" providerId="LiveId" clId="{75F37481-841B-40AD-A891-4A29A46DEAFB}" dt="2023-04-17T17:14:07.886" v="956" actId="20577"/>
          <ac:spMkLst>
            <pc:docMk/>
            <pc:sldMk cId="1806608824" sldId="300"/>
            <ac:spMk id="2" creationId="{8D38055C-DB38-EB4B-6669-F605D6529E50}"/>
          </ac:spMkLst>
        </pc:spChg>
        <pc:spChg chg="mod">
          <ac:chgData name="Emily Crose" userId="5a1598ef78992c55" providerId="LiveId" clId="{75F37481-841B-40AD-A891-4A29A46DEAFB}" dt="2023-04-17T14:17:54.714" v="478" actId="20577"/>
          <ac:spMkLst>
            <pc:docMk/>
            <pc:sldMk cId="1806608824" sldId="300"/>
            <ac:spMk id="3" creationId="{C8B57EC0-36E5-FD32-3113-980C3CF7B0A7}"/>
          </ac:spMkLst>
        </pc:spChg>
      </pc:sldChg>
      <pc:sldChg chg="addSp delSp modSp new mod setBg">
        <pc:chgData name="Emily Crose" userId="5a1598ef78992c55" providerId="LiveId" clId="{75F37481-841B-40AD-A891-4A29A46DEAFB}" dt="2023-04-17T17:15:15.840" v="1002"/>
        <pc:sldMkLst>
          <pc:docMk/>
          <pc:sldMk cId="543577936" sldId="301"/>
        </pc:sldMkLst>
        <pc:spChg chg="mod">
          <ac:chgData name="Emily Crose" userId="5a1598ef78992c55" providerId="LiveId" clId="{75F37481-841B-40AD-A891-4A29A46DEAFB}" dt="2023-04-17T17:15:00.041" v="999" actId="20577"/>
          <ac:spMkLst>
            <pc:docMk/>
            <pc:sldMk cId="543577936" sldId="301"/>
            <ac:spMk id="2" creationId="{9F9904BA-EB83-D80E-3C87-76326E256305}"/>
          </ac:spMkLst>
        </pc:spChg>
        <pc:spChg chg="add del mod">
          <ac:chgData name="Emily Crose" userId="5a1598ef78992c55" providerId="LiveId" clId="{75F37481-841B-40AD-A891-4A29A46DEAFB}" dt="2023-04-17T17:15:15.840" v="1002"/>
          <ac:spMkLst>
            <pc:docMk/>
            <pc:sldMk cId="543577936" sldId="301"/>
            <ac:spMk id="3" creationId="{9C8D87AB-82A6-389E-B548-03168208847E}"/>
          </ac:spMkLst>
        </pc:spChg>
        <pc:spChg chg="add del mod">
          <ac:chgData name="Emily Crose" userId="5a1598ef78992c55" providerId="LiveId" clId="{75F37481-841B-40AD-A891-4A29A46DEAFB}" dt="2023-04-17T14:22:18.816" v="508"/>
          <ac:spMkLst>
            <pc:docMk/>
            <pc:sldMk cId="543577936" sldId="301"/>
            <ac:spMk id="4" creationId="{02E56284-0C94-6F6B-69F0-8FC8A8364A56}"/>
          </ac:spMkLst>
        </pc:spChg>
        <pc:spChg chg="add del mod">
          <ac:chgData name="Emily Crose" userId="5a1598ef78992c55" providerId="LiveId" clId="{75F37481-841B-40AD-A891-4A29A46DEAFB}" dt="2023-04-17T17:15:07.192" v="1001"/>
          <ac:spMkLst>
            <pc:docMk/>
            <pc:sldMk cId="543577936" sldId="301"/>
            <ac:spMk id="5" creationId="{4FB1A239-A9BB-E124-5F91-BCE2F956040A}"/>
          </ac:spMkLst>
        </pc:spChg>
      </pc:sldChg>
      <pc:sldChg chg="addSp delSp modSp new mod setBg modClrScheme chgLayout modNotesTx">
        <pc:chgData name="Emily Crose" userId="5a1598ef78992c55" providerId="LiveId" clId="{75F37481-841B-40AD-A891-4A29A46DEAFB}" dt="2023-04-17T14:42:26.543" v="713" actId="20577"/>
        <pc:sldMkLst>
          <pc:docMk/>
          <pc:sldMk cId="2572114698" sldId="302"/>
        </pc:sldMkLst>
        <pc:spChg chg="add mod ord">
          <ac:chgData name="Emily Crose" userId="5a1598ef78992c55" providerId="LiveId" clId="{75F37481-841B-40AD-A891-4A29A46DEAFB}" dt="2023-04-17T14:42:04.429" v="587" actId="26606"/>
          <ac:spMkLst>
            <pc:docMk/>
            <pc:sldMk cId="2572114698" sldId="302"/>
            <ac:spMk id="2" creationId="{92EAB30D-4E16-2D45-A6BF-9FF8002DAD8A}"/>
          </ac:spMkLst>
        </pc:spChg>
        <pc:spChg chg="add del mod">
          <ac:chgData name="Emily Crose" userId="5a1598ef78992c55" providerId="LiveId" clId="{75F37481-841B-40AD-A891-4A29A46DEAFB}" dt="2023-04-17T14:41:55.438" v="583"/>
          <ac:spMkLst>
            <pc:docMk/>
            <pc:sldMk cId="2572114698" sldId="302"/>
            <ac:spMk id="3" creationId="{16A70CF7-F9B7-BC9A-A983-E1C1B38EEE3F}"/>
          </ac:spMkLst>
        </pc:spChg>
        <pc:picChg chg="add mod ord">
          <ac:chgData name="Emily Crose" userId="5a1598ef78992c55" providerId="LiveId" clId="{75F37481-841B-40AD-A891-4A29A46DEAFB}" dt="2023-04-17T14:42:04.429" v="587" actId="26606"/>
          <ac:picMkLst>
            <pc:docMk/>
            <pc:sldMk cId="2572114698" sldId="302"/>
            <ac:picMk id="5" creationId="{CD411802-6C10-63B2-4CCC-4C31FCB7B6BA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7T17:13:52.170" v="951" actId="26606"/>
        <pc:sldMkLst>
          <pc:docMk/>
          <pc:sldMk cId="4071440447" sldId="303"/>
        </pc:sldMkLst>
        <pc:spChg chg="mod or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2" creationId="{F0D38242-DC86-3A6E-B3B7-D1C3C0AFE94F}"/>
          </ac:spMkLst>
        </pc:spChg>
        <pc:spChg chg="add mod or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3" creationId="{8FE505C2-50F6-30DB-CFB3-01D0D325516F}"/>
          </ac:spMkLst>
        </pc:spChg>
        <pc:spChg chg="add">
          <ac:chgData name="Emily Crose" userId="5a1598ef78992c55" providerId="LiveId" clId="{75F37481-841B-40AD-A891-4A29A46DEAFB}" dt="2023-04-17T17:13:52.170" v="951" actId="26606"/>
          <ac:spMkLst>
            <pc:docMk/>
            <pc:sldMk cId="4071440447" sldId="303"/>
            <ac:spMk id="14" creationId="{37D54B6C-87D0-4C03-8335-3955179D2B5B}"/>
          </ac:spMkLst>
        </pc:spChg>
        <pc:picChg chg="add mod">
          <ac:chgData name="Emily Crose" userId="5a1598ef78992c55" providerId="LiveId" clId="{75F37481-841B-40AD-A891-4A29A46DEAFB}" dt="2023-04-17T17:13:52.170" v="951" actId="26606"/>
          <ac:picMkLst>
            <pc:docMk/>
            <pc:sldMk cId="4071440447" sldId="303"/>
            <ac:picMk id="5" creationId="{E65D158D-924C-42EB-BD0B-55270F126CEB}"/>
          </ac:picMkLst>
        </pc:picChg>
        <pc:picChg chg="add del">
          <ac:chgData name="Emily Crose" userId="5a1598ef78992c55" providerId="LiveId" clId="{75F37481-841B-40AD-A891-4A29A46DEAFB}" dt="2023-04-17T17:13:52.170" v="951" actId="26606"/>
          <ac:picMkLst>
            <pc:docMk/>
            <pc:sldMk cId="4071440447" sldId="303"/>
            <ac:picMk id="9" creationId="{559DF61F-9058-49C9-8F75-DC501F983B0E}"/>
          </ac:picMkLst>
        </pc:picChg>
      </pc:sldChg>
      <pc:sldChg chg="addSp delSp modSp new mod setBg modClrScheme chgLayout modNotesTx">
        <pc:chgData name="Emily Crose" userId="5a1598ef78992c55" providerId="LiveId" clId="{75F37481-841B-40AD-A891-4A29A46DEAFB}" dt="2023-04-17T17:17:00.332" v="1085" actId="20577"/>
        <pc:sldMkLst>
          <pc:docMk/>
          <pc:sldMk cId="272553218" sldId="304"/>
        </pc:sldMkLst>
        <pc:spChg chg="del">
          <ac:chgData name="Emily Crose" userId="5a1598ef78992c55" providerId="LiveId" clId="{75F37481-841B-40AD-A891-4A29A46DEAFB}" dt="2023-04-17T17:15:46.743" v="1004" actId="700"/>
          <ac:spMkLst>
            <pc:docMk/>
            <pc:sldMk cId="272553218" sldId="304"/>
            <ac:spMk id="2" creationId="{C7EE228C-0A7E-80F1-80C7-A6DF155A41BB}"/>
          </ac:spMkLst>
        </pc:spChg>
        <pc:spChg chg="del">
          <ac:chgData name="Emily Crose" userId="5a1598ef78992c55" providerId="LiveId" clId="{75F37481-841B-40AD-A891-4A29A46DEAFB}" dt="2023-04-17T17:15:46.743" v="1004" actId="700"/>
          <ac:spMkLst>
            <pc:docMk/>
            <pc:sldMk cId="272553218" sldId="304"/>
            <ac:spMk id="3" creationId="{F634F234-8296-ECB9-CDD6-8D5D8465FE96}"/>
          </ac:spMkLst>
        </pc:spChg>
        <pc:spChg chg="add">
          <ac:chgData name="Emily Crose" userId="5a1598ef78992c55" providerId="LiveId" clId="{75F37481-841B-40AD-A891-4A29A46DEAFB}" dt="2023-04-17T17:16:10.372" v="1008" actId="26606"/>
          <ac:spMkLst>
            <pc:docMk/>
            <pc:sldMk cId="272553218" sldId="304"/>
            <ac:spMk id="10" creationId="{D64A12F0-8158-4372-9761-AD0A6ED30C2E}"/>
          </ac:spMkLst>
        </pc:spChg>
        <pc:picChg chg="add mod">
          <ac:chgData name="Emily Crose" userId="5a1598ef78992c55" providerId="LiveId" clId="{75F37481-841B-40AD-A891-4A29A46DEAFB}" dt="2023-04-17T17:16:10.372" v="1008" actId="26606"/>
          <ac:picMkLst>
            <pc:docMk/>
            <pc:sldMk cId="272553218" sldId="304"/>
            <ac:picMk id="5" creationId="{C9F2630B-6A70-6167-F37D-97831177EA64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7T17:21:17.171" v="1138" actId="6549"/>
        <pc:sldMkLst>
          <pc:docMk/>
          <pc:sldMk cId="3697047610" sldId="305"/>
        </pc:sldMkLst>
        <pc:spChg chg="mod ord">
          <ac:chgData name="Emily Crose" userId="5a1598ef78992c55" providerId="LiveId" clId="{75F37481-841B-40AD-A891-4A29A46DEAFB}" dt="2023-04-17T17:21:17.171" v="1138" actId="6549"/>
          <ac:spMkLst>
            <pc:docMk/>
            <pc:sldMk cId="3697047610" sldId="305"/>
            <ac:spMk id="2" creationId="{0F8A9B09-5002-4072-2245-008EFB3DBEA4}"/>
          </ac:spMkLst>
        </pc:spChg>
        <pc:spChg chg="del">
          <ac:chgData name="Emily Crose" userId="5a1598ef78992c55" providerId="LiveId" clId="{75F37481-841B-40AD-A891-4A29A46DEAFB}" dt="2023-04-17T17:18:27.097" v="1129"/>
          <ac:spMkLst>
            <pc:docMk/>
            <pc:sldMk cId="3697047610" sldId="305"/>
            <ac:spMk id="3" creationId="{EDF0E551-EC6C-2450-28D8-45BA4A718B52}"/>
          </ac:spMkLst>
        </pc:spChg>
        <pc:picChg chg="add mod ord">
          <ac:chgData name="Emily Crose" userId="5a1598ef78992c55" providerId="LiveId" clId="{75F37481-841B-40AD-A891-4A29A46DEAFB}" dt="2023-04-17T17:18:35.215" v="1133" actId="26606"/>
          <ac:picMkLst>
            <pc:docMk/>
            <pc:sldMk cId="3697047610" sldId="305"/>
            <ac:picMk id="5" creationId="{84671443-2680-DA6E-F177-D84F2B66BF71}"/>
          </ac:picMkLst>
        </pc:picChg>
      </pc:sldChg>
      <pc:sldChg chg="addSp modSp new mod setBg">
        <pc:chgData name="Emily Crose" userId="5a1598ef78992c55" providerId="LiveId" clId="{75F37481-841B-40AD-A891-4A29A46DEAFB}" dt="2023-04-17T17:21:33.800" v="1159" actId="26606"/>
        <pc:sldMkLst>
          <pc:docMk/>
          <pc:sldMk cId="1442831529" sldId="306"/>
        </pc:sldMkLst>
        <pc:spChg chg="mod">
          <ac:chgData name="Emily Crose" userId="5a1598ef78992c55" providerId="LiveId" clId="{75F37481-841B-40AD-A891-4A29A46DEAFB}" dt="2023-04-17T17:21:33.800" v="1159" actId="26606"/>
          <ac:spMkLst>
            <pc:docMk/>
            <pc:sldMk cId="1442831529" sldId="306"/>
            <ac:spMk id="2" creationId="{14550114-62A8-59B5-B6B1-EBE576F3AB08}"/>
          </ac:spMkLst>
        </pc:spChg>
        <pc:spChg chg="add">
          <ac:chgData name="Emily Crose" userId="5a1598ef78992c55" providerId="LiveId" clId="{75F37481-841B-40AD-A891-4A29A46DEAFB}" dt="2023-04-17T17:21:33.800" v="1159" actId="26606"/>
          <ac:spMkLst>
            <pc:docMk/>
            <pc:sldMk cId="1442831529" sldId="306"/>
            <ac:spMk id="9" creationId="{93A46EEB-10AB-4E52-AF22-A848AE9259F9}"/>
          </ac:spMkLst>
        </pc:spChg>
        <pc:picChg chg="add mod">
          <ac:chgData name="Emily Crose" userId="5a1598ef78992c55" providerId="LiveId" clId="{75F37481-841B-40AD-A891-4A29A46DEAFB}" dt="2023-04-17T17:21:33.800" v="1159" actId="26606"/>
          <ac:picMkLst>
            <pc:docMk/>
            <pc:sldMk cId="1442831529" sldId="306"/>
            <ac:picMk id="4" creationId="{CE7776E4-5CA9-56DD-7084-87A6DFE122AE}"/>
          </ac:picMkLst>
        </pc:picChg>
      </pc:sldChg>
      <pc:sldChg chg="addSp modSp new mod setBg modClrScheme chgLayout">
        <pc:chgData name="Emily Crose" userId="5a1598ef78992c55" providerId="LiveId" clId="{75F37481-841B-40AD-A891-4A29A46DEAFB}" dt="2023-04-17T17:22:43.602" v="1177" actId="26606"/>
        <pc:sldMkLst>
          <pc:docMk/>
          <pc:sldMk cId="1996113951" sldId="307"/>
        </pc:sldMkLst>
        <pc:spChg chg="add mod">
          <ac:chgData name="Emily Crose" userId="5a1598ef78992c55" providerId="LiveId" clId="{75F37481-841B-40AD-A891-4A29A46DEAFB}" dt="2023-04-17T17:22:43.602" v="1177" actId="26606"/>
          <ac:spMkLst>
            <pc:docMk/>
            <pc:sldMk cId="1996113951" sldId="307"/>
            <ac:spMk id="2" creationId="{9699BB10-D953-4E3C-098C-14C06B316910}"/>
          </ac:spMkLst>
        </pc:spChg>
        <pc:spChg chg="add mod">
          <ac:chgData name="Emily Crose" userId="5a1598ef78992c55" providerId="LiveId" clId="{75F37481-841B-40AD-A891-4A29A46DEAFB}" dt="2023-04-17T17:22:43.602" v="1177" actId="26606"/>
          <ac:spMkLst>
            <pc:docMk/>
            <pc:sldMk cId="1996113951" sldId="307"/>
            <ac:spMk id="3" creationId="{D80EA98A-E511-4EFE-C174-52517710B712}"/>
          </ac:spMkLst>
        </pc:spChg>
        <pc:picChg chg="add">
          <ac:chgData name="Emily Crose" userId="5a1598ef78992c55" providerId="LiveId" clId="{75F37481-841B-40AD-A891-4A29A46DEAFB}" dt="2023-04-17T17:22:43.602" v="1177" actId="26606"/>
          <ac:picMkLst>
            <pc:docMk/>
            <pc:sldMk cId="1996113951" sldId="307"/>
            <ac:picMk id="5" creationId="{D70D4FBC-E1A0-E8C6-7725-0B7F3F68E766}"/>
          </ac:picMkLst>
        </pc:picChg>
        <pc:picChg chg="add">
          <ac:chgData name="Emily Crose" userId="5a1598ef78992c55" providerId="LiveId" clId="{75F37481-841B-40AD-A891-4A29A46DEAFB}" dt="2023-04-17T17:22:43.602" v="1177" actId="26606"/>
          <ac:picMkLst>
            <pc:docMk/>
            <pc:sldMk cId="1996113951" sldId="307"/>
            <ac:picMk id="9" creationId="{2BFB581C-2142-4222-9A3B-905AD6C09535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17:26:54.078" v="1310" actId="20577"/>
        <pc:sldMkLst>
          <pc:docMk/>
          <pc:sldMk cId="2093492843" sldId="308"/>
        </pc:sldMkLst>
        <pc:spChg chg="mod ord">
          <ac:chgData name="Emily Crose" userId="5a1598ef78992c55" providerId="LiveId" clId="{75F37481-841B-40AD-A891-4A29A46DEAFB}" dt="2023-04-18T17:26:54.078" v="1310" actId="20577"/>
          <ac:spMkLst>
            <pc:docMk/>
            <pc:sldMk cId="2093492843" sldId="308"/>
            <ac:spMk id="2" creationId="{2D265B59-B1F6-5D94-3E7A-71C179108BCD}"/>
          </ac:spMkLst>
        </pc:spChg>
        <pc:spChg chg="del">
          <ac:chgData name="Emily Crose" userId="5a1598ef78992c55" providerId="LiveId" clId="{75F37481-841B-40AD-A891-4A29A46DEAFB}" dt="2023-04-18T17:26:39.625" v="1299" actId="700"/>
          <ac:spMkLst>
            <pc:docMk/>
            <pc:sldMk cId="2093492843" sldId="308"/>
            <ac:spMk id="3" creationId="{AA3D3DB4-FDE4-9FE9-DC7B-DE8130EA4720}"/>
          </ac:spMkLst>
        </pc:spChg>
        <pc:picChg chg="add">
          <ac:chgData name="Emily Crose" userId="5a1598ef78992c55" providerId="LiveId" clId="{75F37481-841B-40AD-A891-4A29A46DEAFB}" dt="2023-04-18T17:26:42.050" v="1300" actId="26606"/>
          <ac:picMkLst>
            <pc:docMk/>
            <pc:sldMk cId="2093492843" sldId="308"/>
            <ac:picMk id="4" creationId="{43E1644F-EAAE-1652-5C9E-E7DA41B603A7}"/>
          </ac:picMkLst>
        </pc:picChg>
        <pc:picChg chg="add">
          <ac:chgData name="Emily Crose" userId="5a1598ef78992c55" providerId="LiveId" clId="{75F37481-841B-40AD-A891-4A29A46DEAFB}" dt="2023-04-18T17:26:42.050" v="1300" actId="26606"/>
          <ac:picMkLst>
            <pc:docMk/>
            <pc:sldMk cId="2093492843" sldId="308"/>
            <ac:picMk id="8" creationId="{2BFB581C-2142-4222-9A3B-905AD6C09535}"/>
          </ac:picMkLst>
        </pc:picChg>
      </pc:sldChg>
      <pc:sldChg chg="modSp new mod">
        <pc:chgData name="Emily Crose" userId="5a1598ef78992c55" providerId="LiveId" clId="{75F37481-841B-40AD-A891-4A29A46DEAFB}" dt="2023-04-18T17:27:45.603" v="1484" actId="20577"/>
        <pc:sldMkLst>
          <pc:docMk/>
          <pc:sldMk cId="1182980717" sldId="309"/>
        </pc:sldMkLst>
        <pc:spChg chg="mod">
          <ac:chgData name="Emily Crose" userId="5a1598ef78992c55" providerId="LiveId" clId="{75F37481-841B-40AD-A891-4A29A46DEAFB}" dt="2023-04-18T17:27:05.362" v="1347" actId="20577"/>
          <ac:spMkLst>
            <pc:docMk/>
            <pc:sldMk cId="1182980717" sldId="309"/>
            <ac:spMk id="2" creationId="{2BA25FCA-C1A8-CADF-8FFE-DE35BF9FBDB5}"/>
          </ac:spMkLst>
        </pc:spChg>
        <pc:spChg chg="mod">
          <ac:chgData name="Emily Crose" userId="5a1598ef78992c55" providerId="LiveId" clId="{75F37481-841B-40AD-A891-4A29A46DEAFB}" dt="2023-04-18T17:27:45.603" v="1484" actId="20577"/>
          <ac:spMkLst>
            <pc:docMk/>
            <pc:sldMk cId="1182980717" sldId="309"/>
            <ac:spMk id="3" creationId="{4B196030-016C-E0B8-98BE-B8B3DF7E2966}"/>
          </ac:spMkLst>
        </pc:spChg>
      </pc:sldChg>
      <pc:sldChg chg="addSp delSp modSp new mod modClrScheme chgLayout">
        <pc:chgData name="Emily Crose" userId="5a1598ef78992c55" providerId="LiveId" clId="{75F37481-841B-40AD-A891-4A29A46DEAFB}" dt="2023-04-18T17:28:17.057" v="1490" actId="700"/>
        <pc:sldMkLst>
          <pc:docMk/>
          <pc:sldMk cId="4239411086" sldId="310"/>
        </pc:sldMkLst>
        <pc:spChg chg="del mod ord">
          <ac:chgData name="Emily Crose" userId="5a1598ef78992c55" providerId="LiveId" clId="{75F37481-841B-40AD-A891-4A29A46DEAFB}" dt="2023-04-18T17:27:55.239" v="1486" actId="700"/>
          <ac:spMkLst>
            <pc:docMk/>
            <pc:sldMk cId="4239411086" sldId="310"/>
            <ac:spMk id="2" creationId="{B5F76771-58D0-E5D2-AEDE-0FC01E075D86}"/>
          </ac:spMkLst>
        </pc:spChg>
        <pc:spChg chg="del">
          <ac:chgData name="Emily Crose" userId="5a1598ef78992c55" providerId="LiveId" clId="{75F37481-841B-40AD-A891-4A29A46DEAFB}" dt="2023-04-18T17:27:55.239" v="1486" actId="700"/>
          <ac:spMkLst>
            <pc:docMk/>
            <pc:sldMk cId="4239411086" sldId="310"/>
            <ac:spMk id="3" creationId="{1FC1117C-2908-28AE-D1A0-F6A5011181C2}"/>
          </ac:spMkLst>
        </pc:spChg>
        <pc:spChg chg="add del mod ord">
          <ac:chgData name="Emily Crose" userId="5a1598ef78992c55" providerId="LiveId" clId="{75F37481-841B-40AD-A891-4A29A46DEAFB}" dt="2023-04-18T17:28:17.057" v="1490" actId="700"/>
          <ac:spMkLst>
            <pc:docMk/>
            <pc:sldMk cId="4239411086" sldId="310"/>
            <ac:spMk id="4" creationId="{DF7B254B-858C-6AC7-425D-EBF15D85DC85}"/>
          </ac:spMkLst>
        </pc:spChg>
        <pc:picChg chg="add mod">
          <ac:chgData name="Emily Crose" userId="5a1598ef78992c55" providerId="LiveId" clId="{75F37481-841B-40AD-A891-4A29A46DEAFB}" dt="2023-04-18T17:28:08.317" v="1489" actId="962"/>
          <ac:picMkLst>
            <pc:docMk/>
            <pc:sldMk cId="4239411086" sldId="310"/>
            <ac:picMk id="6" creationId="{B979F7C3-926B-771E-780A-CC2068A311B0}"/>
          </ac:picMkLst>
        </pc:picChg>
      </pc:sldChg>
      <pc:sldChg chg="addSp delSp modSp new mod setBg">
        <pc:chgData name="Emily Crose" userId="5a1598ef78992c55" providerId="LiveId" clId="{75F37481-841B-40AD-A891-4A29A46DEAFB}" dt="2023-04-18T17:29:57.926" v="1523" actId="1076"/>
        <pc:sldMkLst>
          <pc:docMk/>
          <pc:sldMk cId="2217515158" sldId="311"/>
        </pc:sldMkLst>
        <pc:spChg chg="add del">
          <ac:chgData name="Emily Crose" userId="5a1598ef78992c55" providerId="LiveId" clId="{75F37481-841B-40AD-A891-4A29A46DEAFB}" dt="2023-04-18T17:29:08.315" v="1496" actId="26606"/>
          <ac:spMkLst>
            <pc:docMk/>
            <pc:sldMk cId="2217515158" sldId="311"/>
            <ac:spMk id="8" creationId="{5C56FD3A-4F39-4752-AC00-DB25CCA4ED73}"/>
          </ac:spMkLst>
        </pc:spChg>
        <pc:spChg chg="add del">
          <ac:chgData name="Emily Crose" userId="5a1598ef78992c55" providerId="LiveId" clId="{75F37481-841B-40AD-A891-4A29A46DEAFB}" dt="2023-04-18T17:29:08.315" v="1496" actId="26606"/>
          <ac:spMkLst>
            <pc:docMk/>
            <pc:sldMk cId="2217515158" sldId="311"/>
            <ac:spMk id="10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10.586" v="1498" actId="26606"/>
          <ac:spMkLst>
            <pc:docMk/>
            <pc:sldMk cId="2217515158" sldId="311"/>
            <ac:spMk id="12" creationId="{D64A12F0-8158-4372-9761-AD0A6ED30C2E}"/>
          </ac:spMkLst>
        </pc:spChg>
        <pc:spChg chg="add">
          <ac:chgData name="Emily Crose" userId="5a1598ef78992c55" providerId="LiveId" clId="{75F37481-841B-40AD-A891-4A29A46DEAFB}" dt="2023-04-18T17:29:29.643" v="1516" actId="26606"/>
          <ac:spMkLst>
            <pc:docMk/>
            <pc:sldMk cId="2217515158" sldId="311"/>
            <ac:spMk id="18" creationId="{5C56FD3A-4F39-4752-AC00-DB25CCA4ED73}"/>
          </ac:spMkLst>
        </pc:spChg>
        <pc:spChg chg="add del">
          <ac:chgData name="Emily Crose" userId="5a1598ef78992c55" providerId="LiveId" clId="{75F37481-841B-40AD-A891-4A29A46DEAFB}" dt="2023-04-18T17:29:20.385" v="1503" actId="26606"/>
          <ac:spMkLst>
            <pc:docMk/>
            <pc:sldMk cId="2217515158" sldId="311"/>
            <ac:spMk id="19" creationId="{5C56FD3A-4F39-4752-AC00-DB25CCA4ED73}"/>
          </ac:spMkLst>
        </pc:spChg>
        <pc:spChg chg="add">
          <ac:chgData name="Emily Crose" userId="5a1598ef78992c55" providerId="LiveId" clId="{75F37481-841B-40AD-A891-4A29A46DEAFB}" dt="2023-04-18T17:29:29.643" v="1516" actId="26606"/>
          <ac:spMkLst>
            <pc:docMk/>
            <pc:sldMk cId="2217515158" sldId="311"/>
            <ac:spMk id="20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20.385" v="1503" actId="26606"/>
          <ac:spMkLst>
            <pc:docMk/>
            <pc:sldMk cId="2217515158" sldId="311"/>
            <ac:spMk id="21" creationId="{772527DF-A25C-46B4-A5D9-BBE2E310ACAF}"/>
          </ac:spMkLst>
        </pc:spChg>
        <pc:spChg chg="add del">
          <ac:chgData name="Emily Crose" userId="5a1598ef78992c55" providerId="LiveId" clId="{75F37481-841B-40AD-A891-4A29A46DEAFB}" dt="2023-04-18T17:29:21.238" v="1505" actId="26606"/>
          <ac:spMkLst>
            <pc:docMk/>
            <pc:sldMk cId="2217515158" sldId="311"/>
            <ac:spMk id="23" creationId="{3385F975-4404-4237-86DB-4C018161DDD3}"/>
          </ac:spMkLst>
        </pc:spChg>
        <pc:spChg chg="add del">
          <ac:chgData name="Emily Crose" userId="5a1598ef78992c55" providerId="LiveId" clId="{75F37481-841B-40AD-A891-4A29A46DEAFB}" dt="2023-04-18T17:29:21.238" v="1505" actId="26606"/>
          <ac:spMkLst>
            <pc:docMk/>
            <pc:sldMk cId="2217515158" sldId="311"/>
            <ac:spMk id="24" creationId="{DCAE6285-6D7E-42D2-8A66-CDA633FB9EE8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6" creationId="{E24F7045-1B8B-4422-9330-0BC8BF6065E3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7" creationId="{7ED0B3BD-E968-4364-878A-47D3A6AEF099}"/>
          </ac:spMkLst>
        </pc:spChg>
        <pc:spChg chg="add del">
          <ac:chgData name="Emily Crose" userId="5a1598ef78992c55" providerId="LiveId" clId="{75F37481-841B-40AD-A891-4A29A46DEAFB}" dt="2023-04-18T17:29:23.203" v="1507" actId="26606"/>
          <ac:spMkLst>
            <pc:docMk/>
            <pc:sldMk cId="2217515158" sldId="311"/>
            <ac:spMk id="28" creationId="{C8E5BCBF-E5D0-444B-A584-4A5FF79F9D7E}"/>
          </ac:spMkLst>
        </pc:spChg>
        <pc:spChg chg="add del">
          <ac:chgData name="Emily Crose" userId="5a1598ef78992c55" providerId="LiveId" clId="{75F37481-841B-40AD-A891-4A29A46DEAFB}" dt="2023-04-18T17:29:25.315" v="1509" actId="26606"/>
          <ac:spMkLst>
            <pc:docMk/>
            <pc:sldMk cId="2217515158" sldId="311"/>
            <ac:spMk id="30" creationId="{10D000F3-92AB-4D68-9BD8-9B59F65BEF0B}"/>
          </ac:spMkLst>
        </pc:spChg>
        <pc:picChg chg="add del mod">
          <ac:chgData name="Emily Crose" userId="5a1598ef78992c55" providerId="LiveId" clId="{75F37481-841B-40AD-A891-4A29A46DEAFB}" dt="2023-04-18T17:29:41.018" v="1517" actId="478"/>
          <ac:picMkLst>
            <pc:docMk/>
            <pc:sldMk cId="2217515158" sldId="311"/>
            <ac:picMk id="3" creationId="{0B0DB5EE-B416-4706-E9C4-5242E678BF1C}"/>
          </ac:picMkLst>
        </pc:picChg>
        <pc:picChg chg="add mod">
          <ac:chgData name="Emily Crose" userId="5a1598ef78992c55" providerId="LiveId" clId="{75F37481-841B-40AD-A891-4A29A46DEAFB}" dt="2023-04-18T17:29:57.926" v="1523" actId="1076"/>
          <ac:picMkLst>
            <pc:docMk/>
            <pc:sldMk cId="2217515158" sldId="311"/>
            <ac:picMk id="5" creationId="{B8E2AB83-987B-3133-911A-917F85E3BFB0}"/>
          </ac:picMkLst>
        </pc:picChg>
        <pc:picChg chg="add del">
          <ac:chgData name="Emily Crose" userId="5a1598ef78992c55" providerId="LiveId" clId="{75F37481-841B-40AD-A891-4A29A46DEAFB}" dt="2023-04-18T17:29:29.643" v="1516" actId="26606"/>
          <ac:picMkLst>
            <pc:docMk/>
            <pc:sldMk cId="2217515158" sldId="311"/>
            <ac:picMk id="14" creationId="{0B07607B-0813-4C06-81E3-A4FB13DBA803}"/>
          </ac:picMkLst>
        </pc:picChg>
        <pc:picChg chg="add del">
          <ac:chgData name="Emily Crose" userId="5a1598ef78992c55" providerId="LiveId" clId="{75F37481-841B-40AD-A891-4A29A46DEAFB}" dt="2023-04-18T17:29:29.639" v="1515" actId="26606"/>
          <ac:picMkLst>
            <pc:docMk/>
            <pc:sldMk cId="2217515158" sldId="311"/>
            <ac:picMk id="16" creationId="{88D2FF5B-DD64-4389-8A61-76F48BB08807}"/>
          </ac:picMkLst>
        </pc:picChg>
        <pc:picChg chg="add del">
          <ac:chgData name="Emily Crose" userId="5a1598ef78992c55" providerId="LiveId" clId="{75F37481-841B-40AD-A891-4A29A46DEAFB}" dt="2023-04-18T17:29:26.293" v="1511" actId="26606"/>
          <ac:picMkLst>
            <pc:docMk/>
            <pc:sldMk cId="2217515158" sldId="311"/>
            <ac:picMk id="32" creationId="{0B07607B-0813-4C06-81E3-A4FB13DBA803}"/>
          </ac:picMkLst>
        </pc:picChg>
      </pc:sldChg>
      <pc:sldChg chg="addSp modSp new mod ord setBg modClrScheme chgLayout">
        <pc:chgData name="Emily Crose" userId="5a1598ef78992c55" providerId="LiveId" clId="{75F37481-841B-40AD-A891-4A29A46DEAFB}" dt="2023-04-18T17:53:02.275" v="1781"/>
        <pc:sldMkLst>
          <pc:docMk/>
          <pc:sldMk cId="2767300742" sldId="312"/>
        </pc:sldMkLst>
        <pc:spChg chg="add mod">
          <ac:chgData name="Emily Crose" userId="5a1598ef78992c55" providerId="LiveId" clId="{75F37481-841B-40AD-A891-4A29A46DEAFB}" dt="2023-04-18T17:30:29.936" v="1565" actId="26606"/>
          <ac:spMkLst>
            <pc:docMk/>
            <pc:sldMk cId="2767300742" sldId="312"/>
            <ac:spMk id="2" creationId="{49628D57-1596-6119-91E8-DDFFE0202D86}"/>
          </ac:spMkLst>
        </pc:spChg>
        <pc:picChg chg="add">
          <ac:chgData name="Emily Crose" userId="5a1598ef78992c55" providerId="LiveId" clId="{75F37481-841B-40AD-A891-4A29A46DEAFB}" dt="2023-04-18T17:30:29.936" v="1565" actId="26606"/>
          <ac:picMkLst>
            <pc:docMk/>
            <pc:sldMk cId="2767300742" sldId="312"/>
            <ac:picMk id="4" creationId="{BD743A52-3BBB-666F-069B-6ABF8C2375BC}"/>
          </ac:picMkLst>
        </pc:picChg>
      </pc:sldChg>
      <pc:sldChg chg="addSp delSp modSp new mod setBg">
        <pc:chgData name="Emily Crose" userId="5a1598ef78992c55" providerId="LiveId" clId="{75F37481-841B-40AD-A891-4A29A46DEAFB}" dt="2023-04-18T17:41:35.190" v="1626" actId="26606"/>
        <pc:sldMkLst>
          <pc:docMk/>
          <pc:sldMk cId="100948998" sldId="313"/>
        </pc:sldMkLst>
        <pc:spChg chg="mod ord">
          <ac:chgData name="Emily Crose" userId="5a1598ef78992c55" providerId="LiveId" clId="{75F37481-841B-40AD-A891-4A29A46DEAFB}" dt="2023-04-18T17:41:35.190" v="1626" actId="26606"/>
          <ac:spMkLst>
            <pc:docMk/>
            <pc:sldMk cId="100948998" sldId="313"/>
            <ac:spMk id="2" creationId="{5BF07631-136D-351E-8384-A92FA0EB8E90}"/>
          </ac:spMkLst>
        </pc:spChg>
        <pc:picChg chg="add mod">
          <ac:chgData name="Emily Crose" userId="5a1598ef78992c55" providerId="LiveId" clId="{75F37481-841B-40AD-A891-4A29A46DEAFB}" dt="2023-04-18T17:41:35.190" v="1626" actId="26606"/>
          <ac:picMkLst>
            <pc:docMk/>
            <pc:sldMk cId="100948998" sldId="313"/>
            <ac:picMk id="4" creationId="{43DF67F2-06B2-103E-63F1-32772F631C9C}"/>
          </ac:picMkLst>
        </pc:picChg>
        <pc:picChg chg="add del">
          <ac:chgData name="Emily Crose" userId="5a1598ef78992c55" providerId="LiveId" clId="{75F37481-841B-40AD-A891-4A29A46DEAFB}" dt="2023-04-18T17:41:35.113" v="1625" actId="26606"/>
          <ac:picMkLst>
            <pc:docMk/>
            <pc:sldMk cId="100948998" sldId="313"/>
            <ac:picMk id="9" creationId="{08187575-5CB4-477B-AA47-020C6D2A786E}"/>
          </ac:picMkLst>
        </pc:picChg>
        <pc:picChg chg="add del">
          <ac:chgData name="Emily Crose" userId="5a1598ef78992c55" providerId="LiveId" clId="{75F37481-841B-40AD-A891-4A29A46DEAFB}" dt="2023-04-18T17:41:35.113" v="1625" actId="26606"/>
          <ac:picMkLst>
            <pc:docMk/>
            <pc:sldMk cId="100948998" sldId="313"/>
            <ac:picMk id="11" creationId="{EE585F70-7C5D-424E-A182-39507AF48A0C}"/>
          </ac:picMkLst>
        </pc:picChg>
      </pc:sldChg>
      <pc:sldChg chg="addSp modSp new mod setBg setClrOvrMap">
        <pc:chgData name="Emily Crose" userId="5a1598ef78992c55" providerId="LiveId" clId="{75F37481-841B-40AD-A891-4A29A46DEAFB}" dt="2023-04-18T17:46:36.180" v="1682" actId="26606"/>
        <pc:sldMkLst>
          <pc:docMk/>
          <pc:sldMk cId="959166823" sldId="314"/>
        </pc:sldMkLst>
        <pc:spChg chg="mo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2" creationId="{15AFA6AE-A342-B368-2D3A-1A6DC1C7B968}"/>
          </ac:spMkLst>
        </pc:spChg>
        <pc:spChg chg="ad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9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46:36.180" v="1682" actId="26606"/>
          <ac:spMkLst>
            <pc:docMk/>
            <pc:sldMk cId="959166823" sldId="314"/>
            <ac:spMk id="11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46:36.180" v="1682" actId="26606"/>
          <ac:picMkLst>
            <pc:docMk/>
            <pc:sldMk cId="959166823" sldId="314"/>
            <ac:picMk id="4" creationId="{DC48515C-7FA6-41E1-55A8-B646887CD1D1}"/>
          </ac:picMkLst>
        </pc:picChg>
      </pc:sldChg>
      <pc:sldChg chg="addSp modSp new mod setBg">
        <pc:chgData name="Emily Crose" userId="5a1598ef78992c55" providerId="LiveId" clId="{75F37481-841B-40AD-A891-4A29A46DEAFB}" dt="2023-04-18T17:47:03.251" v="1738" actId="26606"/>
        <pc:sldMkLst>
          <pc:docMk/>
          <pc:sldMk cId="2976618642" sldId="315"/>
        </pc:sldMkLst>
        <pc:spChg chg="mo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2" creationId="{DE005FA1-D930-EB8D-497B-1598FCEADEEE}"/>
          </ac:spMkLst>
        </pc:spChg>
        <pc:spChg chg="ad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7" creationId="{1976BAAA-75A1-48AA-B7DE-B6B8070992D3}"/>
          </ac:spMkLst>
        </pc:spChg>
        <pc:spChg chg="add">
          <ac:chgData name="Emily Crose" userId="5a1598ef78992c55" providerId="LiveId" clId="{75F37481-841B-40AD-A891-4A29A46DEAFB}" dt="2023-04-18T17:47:03.251" v="1738" actId="26606"/>
          <ac:spMkLst>
            <pc:docMk/>
            <pc:sldMk cId="2976618642" sldId="315"/>
            <ac:spMk id="9" creationId="{65A5F259-CDF7-4A15-A66C-A9939D23E346}"/>
          </ac:spMkLst>
        </pc:spChg>
      </pc:sldChg>
      <pc:sldChg chg="addSp modSp new mod ord setBg">
        <pc:chgData name="Emily Crose" userId="5a1598ef78992c55" providerId="LiveId" clId="{75F37481-841B-40AD-A891-4A29A46DEAFB}" dt="2023-04-18T17:53:08.199" v="1783"/>
        <pc:sldMkLst>
          <pc:docMk/>
          <pc:sldMk cId="203565117" sldId="316"/>
        </pc:sldMkLst>
        <pc:spChg chg="mo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2" creationId="{3C7E0186-4429-5E2D-BD46-3DCC528D13CB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7" creationId="{2124007E-BA57-41B2-8C6B-5E99927F2247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9" creationId="{255D0BF7-94F4-4437-A2B2-87BAFF86D541}"/>
          </ac:spMkLst>
        </pc:spChg>
        <pc:spChg chg="add">
          <ac:chgData name="Emily Crose" userId="5a1598ef78992c55" providerId="LiveId" clId="{75F37481-841B-40AD-A891-4A29A46DEAFB}" dt="2023-04-18T17:47:22.307" v="1767" actId="26606"/>
          <ac:spMkLst>
            <pc:docMk/>
            <pc:sldMk cId="203565117" sldId="316"/>
            <ac:spMk id="11" creationId="{DE118816-C01D-462E-B0B0-777C21EF604F}"/>
          </ac:spMkLst>
        </pc:spChg>
      </pc:sldChg>
      <pc:sldChg chg="addSp delSp modSp new mod setBg modClrScheme chgLayout">
        <pc:chgData name="Emily Crose" userId="5a1598ef78992c55" providerId="LiveId" clId="{75F37481-841B-40AD-A891-4A29A46DEAFB}" dt="2023-04-18T17:49:39.080" v="1773" actId="26606"/>
        <pc:sldMkLst>
          <pc:docMk/>
          <pc:sldMk cId="965993763" sldId="317"/>
        </pc:sldMkLst>
        <pc:spChg chg="del">
          <ac:chgData name="Emily Crose" userId="5a1598ef78992c55" providerId="LiveId" clId="{75F37481-841B-40AD-A891-4A29A46DEAFB}" dt="2023-04-18T17:49:37.415" v="1772" actId="700"/>
          <ac:spMkLst>
            <pc:docMk/>
            <pc:sldMk cId="965993763" sldId="317"/>
            <ac:spMk id="2" creationId="{66A2CC66-4D8A-C0BC-91C2-F55F1C4FE657}"/>
          </ac:spMkLst>
        </pc:spChg>
        <pc:picChg chg="add mod">
          <ac:chgData name="Emily Crose" userId="5a1598ef78992c55" providerId="LiveId" clId="{75F37481-841B-40AD-A891-4A29A46DEAFB}" dt="2023-04-18T17:49:39.080" v="1773" actId="26606"/>
          <ac:picMkLst>
            <pc:docMk/>
            <pc:sldMk cId="965993763" sldId="317"/>
            <ac:picMk id="4" creationId="{53BCBF14-8F67-2EB4-9031-961ED6CC80C0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17:51:03.510" v="1779" actId="26606"/>
        <pc:sldMkLst>
          <pc:docMk/>
          <pc:sldMk cId="3590096724" sldId="318"/>
        </pc:sldMkLst>
        <pc:spChg chg="del">
          <ac:chgData name="Emily Crose" userId="5a1598ef78992c55" providerId="LiveId" clId="{75F37481-841B-40AD-A891-4A29A46DEAFB}" dt="2023-04-18T17:51:00.213" v="1778" actId="700"/>
          <ac:spMkLst>
            <pc:docMk/>
            <pc:sldMk cId="3590096724" sldId="318"/>
            <ac:spMk id="2" creationId="{D14C5FC7-674C-08F8-D5A3-A3A934D485D3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9" creationId="{E24F7045-1B8B-4422-9330-0BC8BF6065E3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11" creationId="{7ED0B3BD-E968-4364-878A-47D3A6AEF099}"/>
          </ac:spMkLst>
        </pc:spChg>
        <pc:spChg chg="add">
          <ac:chgData name="Emily Crose" userId="5a1598ef78992c55" providerId="LiveId" clId="{75F37481-841B-40AD-A891-4A29A46DEAFB}" dt="2023-04-18T17:51:03.510" v="1779" actId="26606"/>
          <ac:spMkLst>
            <pc:docMk/>
            <pc:sldMk cId="3590096724" sldId="318"/>
            <ac:spMk id="13" creationId="{C8E5BCBF-E5D0-444B-A584-4A5FF79F9D7E}"/>
          </ac:spMkLst>
        </pc:spChg>
        <pc:picChg chg="add mod">
          <ac:chgData name="Emily Crose" userId="5a1598ef78992c55" providerId="LiveId" clId="{75F37481-841B-40AD-A891-4A29A46DEAFB}" dt="2023-04-18T17:51:03.510" v="1779" actId="26606"/>
          <ac:picMkLst>
            <pc:docMk/>
            <pc:sldMk cId="3590096724" sldId="318"/>
            <ac:picMk id="4" creationId="{3F2E3038-1B26-84DF-60E1-511909FD9123}"/>
          </ac:picMkLst>
        </pc:picChg>
      </pc:sldChg>
      <pc:sldChg chg="addSp delSp modSp new mod setBg">
        <pc:chgData name="Emily Crose" userId="5a1598ef78992c55" providerId="LiveId" clId="{75F37481-841B-40AD-A891-4A29A46DEAFB}" dt="2023-04-18T17:54:40.291" v="1849" actId="14100"/>
        <pc:sldMkLst>
          <pc:docMk/>
          <pc:sldMk cId="4283719570" sldId="319"/>
        </pc:sldMkLst>
        <pc:spChg chg="mod">
          <ac:chgData name="Emily Crose" userId="5a1598ef78992c55" providerId="LiveId" clId="{75F37481-841B-40AD-A891-4A29A46DEAFB}" dt="2023-04-18T17:54:35.622" v="1848" actId="26606"/>
          <ac:spMkLst>
            <pc:docMk/>
            <pc:sldMk cId="4283719570" sldId="319"/>
            <ac:spMk id="2" creationId="{5E894D71-3631-290D-E3EF-E27104B66F2C}"/>
          </ac:spMkLst>
        </pc:spChg>
        <pc:picChg chg="add mod">
          <ac:chgData name="Emily Crose" userId="5a1598ef78992c55" providerId="LiveId" clId="{75F37481-841B-40AD-A891-4A29A46DEAFB}" dt="2023-04-18T17:54:40.291" v="1849" actId="14100"/>
          <ac:picMkLst>
            <pc:docMk/>
            <pc:sldMk cId="4283719570" sldId="319"/>
            <ac:picMk id="4" creationId="{8580AD6B-50F1-044D-93EB-ADD8981ED4A8}"/>
          </ac:picMkLst>
        </pc:picChg>
        <pc:picChg chg="add del">
          <ac:chgData name="Emily Crose" userId="5a1598ef78992c55" providerId="LiveId" clId="{75F37481-841B-40AD-A891-4A29A46DEAFB}" dt="2023-04-18T17:54:35.582" v="1847" actId="26606"/>
          <ac:picMkLst>
            <pc:docMk/>
            <pc:sldMk cId="4283719570" sldId="319"/>
            <ac:picMk id="9" creationId="{9B0DB875-49E3-4B9D-8AAE-D81A127B6647}"/>
          </ac:picMkLst>
        </pc:picChg>
      </pc:sldChg>
      <pc:sldChg chg="addSp delSp modSp new mod setBg setClrOvrMap">
        <pc:chgData name="Emily Crose" userId="5a1598ef78992c55" providerId="LiveId" clId="{75F37481-841B-40AD-A891-4A29A46DEAFB}" dt="2023-04-18T17:55:46.046" v="1877" actId="14100"/>
        <pc:sldMkLst>
          <pc:docMk/>
          <pc:sldMk cId="2984867041" sldId="320"/>
        </pc:sldMkLst>
        <pc:spChg chg="mod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2" creationId="{33AD9231-F38D-29B2-6B93-AF8B559AC130}"/>
          </ac:spMkLst>
        </pc:spChg>
        <pc:spChg chg="add del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9" creationId="{6540ED7E-4309-4CF9-9C8D-82E304E02832}"/>
          </ac:spMkLst>
        </pc:spChg>
        <pc:spChg chg="add del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1" creationId="{CA8ACC6B-EC7C-4E3C-8D08-C0A3AA40779C}"/>
          </ac:spMkLst>
        </pc:spChg>
        <pc:spChg chg="add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6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55:39.949" v="1875" actId="26606"/>
          <ac:spMkLst>
            <pc:docMk/>
            <pc:sldMk cId="2984867041" sldId="320"/>
            <ac:spMk id="18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55:46.046" v="1877" actId="14100"/>
          <ac:picMkLst>
            <pc:docMk/>
            <pc:sldMk cId="2984867041" sldId="320"/>
            <ac:picMk id="4" creationId="{5F1AA715-D4DB-391F-43B8-1A0C5DBF0C56}"/>
          </ac:picMkLst>
        </pc:picChg>
      </pc:sldChg>
      <pc:sldChg chg="addSp modSp new mod setBg setClrOvrMap">
        <pc:chgData name="Emily Crose" userId="5a1598ef78992c55" providerId="LiveId" clId="{75F37481-841B-40AD-A891-4A29A46DEAFB}" dt="2023-04-18T17:56:40.980" v="1917" actId="1076"/>
        <pc:sldMkLst>
          <pc:docMk/>
          <pc:sldMk cId="3139314409" sldId="321"/>
        </pc:sldMkLst>
        <pc:spChg chg="mo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2" creationId="{7B33EDB5-3B27-9470-2E49-9C8E34B70185}"/>
          </ac:spMkLst>
        </pc:spChg>
        <pc:spChg chg="ad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9" creationId="{8E482A67-6CD8-49D7-9F85-52ECF99152D0}"/>
          </ac:spMkLst>
        </pc:spChg>
        <pc:spChg chg="add">
          <ac:chgData name="Emily Crose" userId="5a1598ef78992c55" providerId="LiveId" clId="{75F37481-841B-40AD-A891-4A29A46DEAFB}" dt="2023-04-18T17:56:19.999" v="1913" actId="26606"/>
          <ac:spMkLst>
            <pc:docMk/>
            <pc:sldMk cId="3139314409" sldId="321"/>
            <ac:spMk id="11" creationId="{418F941B-B7E9-44F2-9A2C-5D35ACF9A678}"/>
          </ac:spMkLst>
        </pc:spChg>
        <pc:picChg chg="add mod">
          <ac:chgData name="Emily Crose" userId="5a1598ef78992c55" providerId="LiveId" clId="{75F37481-841B-40AD-A891-4A29A46DEAFB}" dt="2023-04-18T17:56:40.980" v="1917" actId="1076"/>
          <ac:picMkLst>
            <pc:docMk/>
            <pc:sldMk cId="3139314409" sldId="321"/>
            <ac:picMk id="4" creationId="{1CD5175A-F363-D729-303D-0E2ECB1C212F}"/>
          </ac:picMkLst>
        </pc:picChg>
      </pc:sldChg>
      <pc:sldChg chg="addSp delSp modSp new mod setBg modClrScheme chgLayout">
        <pc:chgData name="Emily Crose" userId="5a1598ef78992c55" providerId="LiveId" clId="{75F37481-841B-40AD-A891-4A29A46DEAFB}" dt="2023-04-18T18:04:38.892" v="1972" actId="26606"/>
        <pc:sldMkLst>
          <pc:docMk/>
          <pc:sldMk cId="1065589461" sldId="322"/>
        </pc:sldMkLst>
        <pc:spChg chg="mod ord">
          <ac:chgData name="Emily Crose" userId="5a1598ef78992c55" providerId="LiveId" clId="{75F37481-841B-40AD-A891-4A29A46DEAFB}" dt="2023-04-18T18:04:38.892" v="1972" actId="26606"/>
          <ac:spMkLst>
            <pc:docMk/>
            <pc:sldMk cId="1065589461" sldId="322"/>
            <ac:spMk id="2" creationId="{A99152C2-7593-CF54-A5EE-70E00ECEE027}"/>
          </ac:spMkLst>
        </pc:spChg>
        <pc:spChg chg="add mod ord">
          <ac:chgData name="Emily Crose" userId="5a1598ef78992c55" providerId="LiveId" clId="{75F37481-841B-40AD-A891-4A29A46DEAFB}" dt="2023-04-18T18:04:38.892" v="1972" actId="26606"/>
          <ac:spMkLst>
            <pc:docMk/>
            <pc:sldMk cId="1065589461" sldId="322"/>
            <ac:spMk id="3" creationId="{6A4EF3ED-2B73-093F-2986-C07140DA20F3}"/>
          </ac:spMkLst>
        </pc:spChg>
        <pc:spChg chg="add">
          <ac:chgData name="Emily Crose" userId="5a1598ef78992c55" providerId="LiveId" clId="{75F37481-841B-40AD-A891-4A29A46DEAFB}" dt="2023-04-18T18:04:38.892" v="1972" actId="26606"/>
          <ac:spMkLst>
            <pc:docMk/>
            <pc:sldMk cId="1065589461" sldId="322"/>
            <ac:spMk id="8" creationId="{9A6C2C86-63BF-47D5-AA3F-905111A238E2}"/>
          </ac:spMkLst>
        </pc:spChg>
        <pc:picChg chg="add del">
          <ac:chgData name="Emily Crose" userId="5a1598ef78992c55" providerId="LiveId" clId="{75F37481-841B-40AD-A891-4A29A46DEAFB}" dt="2023-04-18T18:04:38.848" v="1971" actId="26606"/>
          <ac:picMkLst>
            <pc:docMk/>
            <pc:sldMk cId="1065589461" sldId="322"/>
            <ac:picMk id="5" creationId="{EBF532F4-B8F9-ECDC-C520-B49C3C502E2A}"/>
          </ac:picMkLst>
        </pc:picChg>
        <pc:cxnChg chg="add">
          <ac:chgData name="Emily Crose" userId="5a1598ef78992c55" providerId="LiveId" clId="{75F37481-841B-40AD-A891-4A29A46DEAFB}" dt="2023-04-18T18:04:38.892" v="1972" actId="26606"/>
          <ac:cxnSpMkLst>
            <pc:docMk/>
            <pc:sldMk cId="1065589461" sldId="322"/>
            <ac:cxnSpMk id="10" creationId="{425A0768-3044-4AA9-A889-D2CAA68C517A}"/>
          </ac:cxnSpMkLst>
        </pc:cxnChg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  <pc:docChgLst>
    <pc:chgData name="Emily Crose" userId="5a1598ef78992c55" providerId="LiveId" clId="{FFE10729-34CB-4213-AEC7-4192D394359E}"/>
    <pc:docChg chg="delSld modSld">
      <pc:chgData name="Emily Crose" userId="5a1598ef78992c55" providerId="LiveId" clId="{FFE10729-34CB-4213-AEC7-4192D394359E}" dt="2023-04-12T21:25:44.057" v="2" actId="20577"/>
      <pc:docMkLst>
        <pc:docMk/>
      </pc:docMkLst>
      <pc:sldChg chg="modSp mod">
        <pc:chgData name="Emily Crose" userId="5a1598ef78992c55" providerId="LiveId" clId="{FFE10729-34CB-4213-AEC7-4192D394359E}" dt="2023-04-12T21:25:44.057" v="2" actId="20577"/>
        <pc:sldMkLst>
          <pc:docMk/>
          <pc:sldMk cId="1938681844" sldId="256"/>
        </pc:sldMkLst>
        <pc:spChg chg="mod">
          <ac:chgData name="Emily Crose" userId="5a1598ef78992c55" providerId="LiveId" clId="{FFE10729-34CB-4213-AEC7-4192D394359E}" dt="2023-04-12T21:25:44.057" v="2" actId="20577"/>
          <ac:spMkLst>
            <pc:docMk/>
            <pc:sldMk cId="1938681844" sldId="256"/>
            <ac:spMk id="3" creationId="{AF3ACA5B-2163-AEC4-7BB9-C0423A72604D}"/>
          </ac:spMkLst>
        </pc:spChg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617985472" sldId="258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97047458" sldId="265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973934259" sldId="266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523269679" sldId="267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80029723" sldId="268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34838018" sldId="269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574519622" sldId="270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542235107" sldId="271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670941506" sldId="272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58119916" sldId="277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935181501" sldId="279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76984293" sldId="280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3028504148" sldId="281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1081849737" sldId="282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616023514" sldId="283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4520704" sldId="285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004189387" sldId="286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221949335" sldId="2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6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8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keys are meant to be kept secret. Why? Because they include information related to one specific account.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83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take a look at what an API actually looks like in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17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70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6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9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075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917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23494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978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108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187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6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1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1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72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82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855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9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0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4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70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D0231D-066C-27D2-4115-3C235FD509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526" b="47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Introduction to Software Business Product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98966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Week 2 Day 3</a:t>
            </a:r>
          </a:p>
          <a:p>
            <a:pPr>
              <a:lnSpc>
                <a:spcPct val="90000"/>
              </a:lnSpc>
            </a:pPr>
            <a:r>
              <a:rPr lang="en-US" dirty="0"/>
              <a:t>Led by: Emily Crose</a:t>
            </a:r>
          </a:p>
          <a:p>
            <a:pPr>
              <a:lnSpc>
                <a:spcPct val="90000"/>
              </a:lnSpc>
            </a:pPr>
            <a:r>
              <a:rPr lang="en-US" dirty="0"/>
              <a:t>for</a:t>
            </a:r>
          </a:p>
          <a:p>
            <a:pPr>
              <a:lnSpc>
                <a:spcPct val="90000"/>
              </a:lnSpc>
            </a:pPr>
            <a:r>
              <a:rPr lang="en-US" dirty="0"/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actory with smokestacks&#10;&#10;Description automatically generated with low confidence">
            <a:extLst>
              <a:ext uri="{FF2B5EF4-FFF2-40B4-BE49-F238E27FC236}">
                <a16:creationId xmlns:a16="http://schemas.microsoft.com/office/drawing/2014/main" id="{53BCBF14-8F67-2EB4-9031-961ED6CC8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93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FA6AE-A342-B368-2D3A-1A6DC1C7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Inside The Victim Network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C48515C-7FA6-41E1-55A8-B646887C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77" y="1438360"/>
            <a:ext cx="5130855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66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05FA1-D930-EB8D-497B-1598FCEA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43433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Who Cares About This?</a:t>
            </a:r>
          </a:p>
        </p:txBody>
      </p:sp>
    </p:spTree>
    <p:extLst>
      <p:ext uri="{BB962C8B-B14F-4D97-AF65-F5344CB8AC3E}">
        <p14:creationId xmlns:p14="http://schemas.microsoft.com/office/powerpoint/2010/main" val="2976618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F2E3038-1B26-84DF-60E1-511909FD9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96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E0186-4429-5E2D-BD46-3DCC528D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64" y="1197428"/>
            <a:ext cx="5955127" cy="44631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How Does Software Fit In?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D0BF7-94F4-4437-A2B2-87BAFF86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3215640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118816-C01D-462E-B0B0-777C21EF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65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ght trail in front of a car">
            <a:extLst>
              <a:ext uri="{FF2B5EF4-FFF2-40B4-BE49-F238E27FC236}">
                <a16:creationId xmlns:a16="http://schemas.microsoft.com/office/drawing/2014/main" id="{BD743A52-3BBB-666F-069B-6ABF8C2375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1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628D57-1596-6119-91E8-DDFFE020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Can This Apply To Cars?</a:t>
            </a:r>
          </a:p>
        </p:txBody>
      </p:sp>
    </p:spTree>
    <p:extLst>
      <p:ext uri="{BB962C8B-B14F-4D97-AF65-F5344CB8AC3E}">
        <p14:creationId xmlns:p14="http://schemas.microsoft.com/office/powerpoint/2010/main" val="2767300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4D71-3631-290D-E3EF-E27104B66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Car-Based Attack Surface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580AD6B-50F1-044D-93EB-ADD8981E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769" y="643463"/>
            <a:ext cx="8556958" cy="36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19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D9231-F38D-29B2-6B93-AF8B559AC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Local Car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F1AA715-D4DB-391F-43B8-1A0C5DBF0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20" y="1320799"/>
            <a:ext cx="6256287" cy="40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67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3EDB5-3B27-9470-2E49-9C8E34B70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DADADA"/>
                </a:solidFill>
              </a:rPr>
              <a:t>Popular Car Attack Surfaces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CD5175A-F363-D729-303D-0E2ECB1C2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43" y="1870462"/>
            <a:ext cx="6142020" cy="311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14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3439-69E9-F1FE-B8F7-605B4B8E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Programming Interfaces (APIs)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9F48A-4055-A9BC-D003-61325B422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they do for applications?</a:t>
            </a:r>
          </a:p>
          <a:p>
            <a:r>
              <a:rPr lang="en-US" dirty="0"/>
              <a:t>How do they work?</a:t>
            </a:r>
          </a:p>
        </p:txBody>
      </p:sp>
    </p:spTree>
    <p:extLst>
      <p:ext uri="{BB962C8B-B14F-4D97-AF65-F5344CB8AC3E}">
        <p14:creationId xmlns:p14="http://schemas.microsoft.com/office/powerpoint/2010/main" val="2004189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8AD2C-B46D-FA8F-1E07-13A75AF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D</a:t>
            </a:r>
            <a:r>
              <a:rPr lang="en-US" sz="5400" b="0" i="0" dirty="0"/>
              <a:t>ay 2 Recap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550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A876669-4C9F-637A-0EC6-B9DB23896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316" y="1724917"/>
            <a:ext cx="9195367" cy="34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49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B30D-4E16-2D45-A6BF-9FF8002D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API Key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D411802-6C10-63B2-4CCC-4C31FCB7B6B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2913557" y="643463"/>
            <a:ext cx="637167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14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d holding keys">
            <a:extLst>
              <a:ext uri="{FF2B5EF4-FFF2-40B4-BE49-F238E27FC236}">
                <a16:creationId xmlns:a16="http://schemas.microsoft.com/office/drawing/2014/main" id="{E65D158D-924C-42EB-BD0B-55270F126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24" b="2506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D38242-DC86-3A6E-B3B7-D1C3C0AF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45388"/>
            <a:ext cx="3596420" cy="979016"/>
          </a:xfrm>
        </p:spPr>
        <p:txBody>
          <a:bodyPr anchor="b">
            <a:normAutofit/>
          </a:bodyPr>
          <a:lstStyle/>
          <a:p>
            <a:pPr algn="l"/>
            <a:r>
              <a:rPr lang="en-US" sz="2400"/>
              <a:t>Why Do We Need API Keys?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505C2-50F6-30DB-CFB3-01D0D3255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68237"/>
            <a:ext cx="3531684" cy="3679189"/>
          </a:xfrm>
        </p:spPr>
        <p:txBody>
          <a:bodyPr anchor="t">
            <a:normAutofit/>
          </a:bodyPr>
          <a:lstStyle/>
          <a:p>
            <a:pPr>
              <a:buClr>
                <a:srgbClr val="DBB475"/>
              </a:buClr>
            </a:pPr>
            <a:r>
              <a:rPr lang="en-US" sz="1600" dirty="0"/>
              <a:t>Account verification</a:t>
            </a:r>
          </a:p>
          <a:p>
            <a:pPr lvl="1">
              <a:buClr>
                <a:srgbClr val="DBB475"/>
              </a:buClr>
            </a:pPr>
            <a:r>
              <a:rPr lang="en-US" sz="1600" dirty="0"/>
              <a:t>Who is requesting what information?</a:t>
            </a:r>
          </a:p>
          <a:p>
            <a:pPr>
              <a:buClr>
                <a:srgbClr val="DBB475"/>
              </a:buClr>
            </a:pPr>
            <a:r>
              <a:rPr lang="en-US" sz="1600" dirty="0"/>
              <a:t>Rate limiting</a:t>
            </a:r>
          </a:p>
          <a:p>
            <a:pPr lvl="1">
              <a:buClr>
                <a:srgbClr val="DBB475"/>
              </a:buClr>
            </a:pPr>
            <a:r>
              <a:rPr lang="en-US" sz="1600" dirty="0"/>
              <a:t>Avoid denial of service</a:t>
            </a:r>
          </a:p>
          <a:p>
            <a:pPr>
              <a:buClr>
                <a:srgbClr val="DBB475"/>
              </a:buClr>
            </a:pPr>
            <a:r>
              <a:rPr lang="en-US" sz="1600" dirty="0"/>
              <a:t>Permissions</a:t>
            </a:r>
          </a:p>
          <a:p>
            <a:pPr lvl="1">
              <a:buClr>
                <a:srgbClr val="DBB475"/>
              </a:buClr>
            </a:pPr>
            <a:r>
              <a:rPr lang="en-US" sz="1600" dirty="0"/>
              <a:t>What do we want to allow certain people to see?</a:t>
            </a:r>
          </a:p>
        </p:txBody>
      </p:sp>
    </p:spTree>
    <p:extLst>
      <p:ext uri="{BB962C8B-B14F-4D97-AF65-F5344CB8AC3E}">
        <p14:creationId xmlns:p14="http://schemas.microsoft.com/office/powerpoint/2010/main" val="4071440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F162-0520-4F35-81C7-E55520C03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Popular API Frameworks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A46EEB-10AB-4E52-AF22-A848AE92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E7F754C-9343-4B29-6B81-5474334F6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6" b="13578"/>
          <a:stretch/>
        </p:blipFill>
        <p:spPr>
          <a:xfrm>
            <a:off x="1380489" y="1438360"/>
            <a:ext cx="5562032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055C-DB38-EB4B-6669-F605D6529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API Verbs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57EC0-36E5-FD32-3113-980C3CF7B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  <a:p>
            <a:pPr lvl="1"/>
            <a:r>
              <a:rPr lang="en-US" dirty="0"/>
              <a:t>GET</a:t>
            </a:r>
          </a:p>
          <a:p>
            <a:pPr lvl="1"/>
            <a:r>
              <a:rPr lang="en-US" dirty="0"/>
              <a:t>POST</a:t>
            </a:r>
          </a:p>
          <a:p>
            <a:pPr lvl="1"/>
            <a:r>
              <a:rPr lang="en-US" dirty="0"/>
              <a:t>PUT</a:t>
            </a:r>
          </a:p>
          <a:p>
            <a:pPr lvl="1"/>
            <a:r>
              <a:rPr lang="en-US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806608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A9B09-5002-4072-2245-008EFB3D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HTTP GET Header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4671443-2680-DA6E-F177-D84F2B66BF7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218349" y="643463"/>
            <a:ext cx="7762090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47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0114-62A8-59B5-B6B1-EBE576F3A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HTTP POST Header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A46EEB-10AB-4E52-AF22-A848AE92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E7776E4-5CA9-56DD-7084-87A6DFE12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" r="15376" b="3"/>
          <a:stretch/>
        </p:blipFill>
        <p:spPr>
          <a:xfrm>
            <a:off x="1380489" y="1438360"/>
            <a:ext cx="5562032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31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04BA-EB83-D80E-3C87-76326E256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D87AB-82A6-389E-B548-031682088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https://rapidapi.com/weatherapi/api/weatherapi-com</a:t>
            </a:r>
          </a:p>
        </p:txBody>
      </p:sp>
    </p:spTree>
    <p:extLst>
      <p:ext uri="{BB962C8B-B14F-4D97-AF65-F5344CB8AC3E}">
        <p14:creationId xmlns:p14="http://schemas.microsoft.com/office/powerpoint/2010/main" val="543577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F2630B-6A70-6167-F37D-97831177E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244" y="967532"/>
            <a:ext cx="5563511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553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9BB10-D953-4E3C-098C-14C06B31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Securing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EA98A-E511-4EFE-C174-52517710B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693" y="5494872"/>
            <a:ext cx="9440034" cy="62161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rgbClr val="83653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0D4FBC-E1A0-E8C6-7725-0B7F3F68E7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85" r="-1" b="31405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13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E9FA19AC-E9CD-85C1-9052-7279C81C0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682" y="3496574"/>
            <a:ext cx="6436104" cy="11386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Questions From Day 2?</a:t>
            </a:r>
          </a:p>
        </p:txBody>
      </p:sp>
    </p:spTree>
    <p:extLst>
      <p:ext uri="{BB962C8B-B14F-4D97-AF65-F5344CB8AC3E}">
        <p14:creationId xmlns:p14="http://schemas.microsoft.com/office/powerpoint/2010/main" val="3519171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4D03-BD03-DAC4-BD45-155F1658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What is Oauth?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5274FD0-050A-DF16-2A61-FC89CDDB52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9" r="-3" b="8204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49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1AA53-CB3A-8EF2-7C9D-70B19BF8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oauth</a:t>
            </a:r>
            <a:r>
              <a:rPr lang="en-US" dirty="0"/>
              <a:t> work?</a:t>
            </a:r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5D5F0843-A33F-DC5E-B0B4-E94D73EFB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89" y="1687407"/>
            <a:ext cx="5562032" cy="333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15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152C2-7593-CF54-A5EE-70E00ECEE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Let’s Make A Github Account!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EF3ED-2B73-093F-2986-C07140DA2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r>
              <a:rPr lang="en-US">
                <a:hlinkClick r:id="rId3"/>
              </a:rPr>
              <a:t>https://github.com</a:t>
            </a:r>
            <a:endParaRPr lang="en-US"/>
          </a:p>
          <a:p>
            <a:pPr marL="369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89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89FAC872-27BF-8F60-741C-B90ED634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9C9464-461B-37EE-98E5-B282562E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17899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Review Day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9" r="15105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Preview day 3</a:t>
            </a: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F72C-E34F-ACFC-2C46-F6B2C8C2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To Listen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6683-AEEF-921F-EA2D-6BBA91346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Programming Interface (API)</a:t>
            </a:r>
          </a:p>
          <a:p>
            <a:pPr lvl="1"/>
            <a:r>
              <a:rPr lang="en-US" dirty="0"/>
              <a:t>Enables automated, programmatic retrieval of information using a standard framework.</a:t>
            </a:r>
          </a:p>
          <a:p>
            <a:r>
              <a:rPr lang="en-US" dirty="0"/>
              <a:t>Authentication</a:t>
            </a:r>
          </a:p>
          <a:p>
            <a:pPr lvl="1"/>
            <a:r>
              <a:rPr lang="en-US" dirty="0"/>
              <a:t>Refers to the process of verifying a user’s identity.</a:t>
            </a:r>
          </a:p>
          <a:p>
            <a:r>
              <a:rPr lang="en-US" dirty="0"/>
              <a:t>Rate-Limit</a:t>
            </a:r>
          </a:p>
          <a:p>
            <a:pPr lvl="1"/>
            <a:r>
              <a:rPr lang="en-US" dirty="0"/>
              <a:t>How many requests can occur at a given time.</a:t>
            </a:r>
          </a:p>
        </p:txBody>
      </p:sp>
    </p:spTree>
    <p:extLst>
      <p:ext uri="{BB962C8B-B14F-4D97-AF65-F5344CB8AC3E}">
        <p14:creationId xmlns:p14="http://schemas.microsoft.com/office/powerpoint/2010/main" val="1671539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65B59-B1F6-5D94-3E7A-71C17910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Purdue Model Explained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4" name="Picture 3" descr="Steel machine">
            <a:extLst>
              <a:ext uri="{FF2B5EF4-FFF2-40B4-BE49-F238E27FC236}">
                <a16:creationId xmlns:a16="http://schemas.microsoft.com/office/drawing/2014/main" id="{43E1644F-EAAE-1652-5C9E-E7DA41B603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060" r="-1" b="23106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9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5FCA-C1A8-CADF-8FFE-DE35BF9FB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Purdue Mode,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96030-016C-E0B8-98BE-B8B3DF7E2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method of arranging and segmenting networked operational technology (OT) devices.</a:t>
            </a:r>
          </a:p>
        </p:txBody>
      </p:sp>
    </p:spTree>
    <p:extLst>
      <p:ext uri="{BB962C8B-B14F-4D97-AF65-F5344CB8AC3E}">
        <p14:creationId xmlns:p14="http://schemas.microsoft.com/office/powerpoint/2010/main" val="1182980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B979F7C3-926B-771E-780A-CC2068A31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1157287"/>
            <a:ext cx="96964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11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8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B8E2AB83-987B-3133-911A-917F85E3B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685" y="482600"/>
            <a:ext cx="7684630" cy="589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1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electronics, camera, indoor, black&#10;&#10;Description automatically generated">
            <a:extLst>
              <a:ext uri="{FF2B5EF4-FFF2-40B4-BE49-F238E27FC236}">
                <a16:creationId xmlns:a16="http://schemas.microsoft.com/office/drawing/2014/main" id="{43DF67F2-06B2-103E-63F1-32772F631C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1669" b="135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07631-136D-351E-8384-A92FA0EB8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Anatomy Of A Complex OT Attack</a:t>
            </a:r>
          </a:p>
        </p:txBody>
      </p:sp>
    </p:spTree>
    <p:extLst>
      <p:ext uri="{BB962C8B-B14F-4D97-AF65-F5344CB8AC3E}">
        <p14:creationId xmlns:p14="http://schemas.microsoft.com/office/powerpoint/2010/main" val="1009489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713</TotalTime>
  <Words>291</Words>
  <Application>Microsoft Office PowerPoint</Application>
  <PresentationFormat>Widescreen</PresentationFormat>
  <Paragraphs>65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Calisto MT</vt:lpstr>
      <vt:lpstr>Wingdings 2</vt:lpstr>
      <vt:lpstr>Slate</vt:lpstr>
      <vt:lpstr>Introduction to Software Business Product Management</vt:lpstr>
      <vt:lpstr>Day 2 Recap</vt:lpstr>
      <vt:lpstr>Questions From Day 2?</vt:lpstr>
      <vt:lpstr>Terms To Listen For</vt:lpstr>
      <vt:lpstr>Purdue Model Explained</vt:lpstr>
      <vt:lpstr>Purdue Mode, What Is It?</vt:lpstr>
      <vt:lpstr>PowerPoint Presentation</vt:lpstr>
      <vt:lpstr>PowerPoint Presentation</vt:lpstr>
      <vt:lpstr>Anatomy Of A Complex OT Attack</vt:lpstr>
      <vt:lpstr>PowerPoint Presentation</vt:lpstr>
      <vt:lpstr>Inside The Victim Network</vt:lpstr>
      <vt:lpstr>Who Cares About This?</vt:lpstr>
      <vt:lpstr>PowerPoint Presentation</vt:lpstr>
      <vt:lpstr>How Does Software Fit In?</vt:lpstr>
      <vt:lpstr>Can This Apply To Cars?</vt:lpstr>
      <vt:lpstr>Car-Based Attack Surface</vt:lpstr>
      <vt:lpstr>Local Car Network</vt:lpstr>
      <vt:lpstr>Popular Car Attack Surfaces</vt:lpstr>
      <vt:lpstr>Application Programming Interfaces (APIs)</vt:lpstr>
      <vt:lpstr>PowerPoint Presentation</vt:lpstr>
      <vt:lpstr>API Key</vt:lpstr>
      <vt:lpstr>Why Do We Need API Keys?</vt:lpstr>
      <vt:lpstr>Popular API Frameworks</vt:lpstr>
      <vt:lpstr>HTTP API Verbs</vt:lpstr>
      <vt:lpstr>HTTP GET Header</vt:lpstr>
      <vt:lpstr>HTTP POST Header</vt:lpstr>
      <vt:lpstr>Weather API</vt:lpstr>
      <vt:lpstr>PowerPoint Presentation</vt:lpstr>
      <vt:lpstr>Securing APIs</vt:lpstr>
      <vt:lpstr>What is Oauth?</vt:lpstr>
      <vt:lpstr>How does oauth work?</vt:lpstr>
      <vt:lpstr>Let’s Make A Github Account!</vt:lpstr>
      <vt:lpstr>Question or clarifications?</vt:lpstr>
      <vt:lpstr>Questions?</vt:lpstr>
      <vt:lpstr>Review Day 2</vt:lpstr>
      <vt:lpstr>Preview day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2023-04-18T18:04:39Z</dcterms:modified>
</cp:coreProperties>
</file>